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0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1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0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2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9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6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6A996-A527-4735-8C42-E8289F11ECB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6D66-AB39-48B6-A9C7-AAC203320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쇼핑몰사이트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가장 기본적인 기능구현용으로 사용하기 쉬운 쇼핑몰 사이트 구상입니다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모티브는 중고거래사이트와 같은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하지만 좀더 확장된 느낌으로 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N</a:t>
            </a:r>
            <a:r>
              <a:rPr lang="ko-KR" altLang="en-US" dirty="0" smtClean="0"/>
              <a:t>수의 사용자가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수의 상품을 등록하되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권한을 받은 사용자만 상품을 등록할 수 있게 제한하는 식으로 진행하면 좋을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94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토의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요구되는 기능들</a:t>
            </a:r>
            <a:endParaRPr lang="en-US" altLang="ko-KR" dirty="0" smtClean="0"/>
          </a:p>
          <a:p>
            <a:r>
              <a:rPr lang="ko-KR" altLang="en-US" dirty="0" smtClean="0"/>
              <a:t>필요한 기능</a:t>
            </a:r>
            <a:endParaRPr lang="en-US" altLang="ko-KR" dirty="0" smtClean="0"/>
          </a:p>
          <a:p>
            <a:r>
              <a:rPr lang="ko-KR" altLang="en-US" dirty="0" smtClean="0"/>
              <a:t>각자 분담할 파트 선정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967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요구되는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회원 로그인 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회원 로그아웃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권한별 기능제한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판매허가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구매만 </a:t>
            </a:r>
            <a:r>
              <a:rPr lang="en-US" altLang="ko-KR" sz="2000" dirty="0" smtClean="0"/>
              <a:t>/ black </a:t>
            </a:r>
            <a:r>
              <a:rPr lang="ko-KR" altLang="en-US" sz="2000" dirty="0" smtClean="0"/>
              <a:t>회원 등</a:t>
            </a:r>
            <a:r>
              <a:rPr lang="en-US" altLang="ko-KR" sz="2000" dirty="0" smtClean="0"/>
              <a:t>)</a:t>
            </a:r>
            <a:endParaRPr lang="en-US" altLang="ko-KR" dirty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회원 탈퇴 </a:t>
            </a:r>
            <a:r>
              <a:rPr lang="en-US" altLang="ko-KR" sz="1800" dirty="0" smtClean="0"/>
              <a:t>(DB</a:t>
            </a:r>
            <a:r>
              <a:rPr lang="ko-KR" altLang="en-US" sz="1800" dirty="0" smtClean="0"/>
              <a:t>에서 삭제되지 않음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판매자의경우 상품은 삭제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기타 등등</a:t>
            </a: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95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상품관리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상품 등록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상품이미지 추가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상품 수정 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상품 삭제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상품 리스트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상품 검색기능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상품명 기준 </a:t>
            </a:r>
            <a:r>
              <a:rPr lang="ko-KR" altLang="en-US" dirty="0" smtClean="0"/>
              <a:t>검색기능 추가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상품 상세 페이지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기타 등등</a:t>
            </a:r>
            <a:endParaRPr lang="en-US" altLang="ko-KR" dirty="0"/>
          </a:p>
          <a:p>
            <a:pPr marL="914400" lvl="1" indent="-51435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6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댓글관리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및 후기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댓글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err="1" smtClean="0"/>
              <a:t>대댓글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사진첨부 후기작성</a:t>
            </a:r>
            <a:r>
              <a:rPr lang="en-US" altLang="ko-KR" dirty="0" smtClean="0"/>
              <a:t>.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후기리스트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기능 추가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기타 등등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endParaRPr lang="en-US" altLang="ko-KR" dirty="0" smtClean="0"/>
          </a:p>
          <a:p>
            <a:pPr marL="914400" lvl="1" indent="-51435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711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상품 즐겨 찾기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찜목록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구매 목록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내가 등록한 상품 목록확인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내가 등록한 후기나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914400" lvl="1" indent="-514350">
              <a:buAutoNum type="arabicPeriod"/>
            </a:pPr>
            <a:r>
              <a:rPr lang="ko-KR" altLang="en-US" dirty="0" smtClean="0"/>
              <a:t>개인정보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수정 불가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나 이름 등등 </a:t>
            </a:r>
            <a:r>
              <a:rPr lang="en-US" altLang="ko-KR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ko-KR" altLang="en-US" dirty="0" smtClean="0"/>
              <a:t>기타 등등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779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148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프로젝트 기획</vt:lpstr>
      <vt:lpstr>쇼핑몰사이트</vt:lpstr>
      <vt:lpstr>목표 / 토의 주제</vt:lpstr>
      <vt:lpstr>요구되는 기능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</dc:title>
  <dc:creator>Windows 사용자</dc:creator>
  <cp:lastModifiedBy>Windows 사용자</cp:lastModifiedBy>
  <cp:revision>3</cp:revision>
  <dcterms:created xsi:type="dcterms:W3CDTF">2023-07-03T14:37:48Z</dcterms:created>
  <dcterms:modified xsi:type="dcterms:W3CDTF">2023-07-03T14:59:43Z</dcterms:modified>
</cp:coreProperties>
</file>