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0" r:id="rId3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-756" y="-90"/>
      </p:cViewPr>
      <p:guideLst>
        <p:guide orient="horz" pos="16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9C76-9FB9-4274-8C75-E0B19BAC05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50CFC-00E3-47A1-BC25-1DADEEA14D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50CFC-00E3-47A1-BC25-1DADEEA14DA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5A885-5121-46CD-96C3-820AE164F8C5}" type="slidenum">
              <a:rPr lang="es-ES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2CA1D-83B9-47CA-BE1C-E023D5391B62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5ABD-8439-4FC3-AB93-6C798F9EDE78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0909-37F3-4F30-9647-3D159C009A6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4E9B1-7AEC-4CAB-A8E6-D5136CE0C310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F55F5-EFF5-4F1A-B48D-D4F9E061FBE1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 hasCustomPrompt="1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1668-5CC3-4B78-B2EE-825C2AB5F089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BAD5C-5BA5-4999-A879-19889594BF6B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5C2E6-C408-4F7E-96FA-D9CF485EFFA8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C6D79-009F-400F-939F-C8039D0487D2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282B-A88B-40EC-AFC5-9563A367012E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s-ES" altLang="en-US" smtClean="0"/>
              <a:t>Haga clic para cambiar el estilo de título	</a:t>
            </a:r>
            <a:endParaRPr lang="es-E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" altLang="en-US" smtClean="0"/>
              <a:t>Haga clic para modificar el estilo de texto del patrón</a:t>
            </a:r>
            <a:endParaRPr lang="es-ES" altLang="en-US" smtClean="0"/>
          </a:p>
          <a:p>
            <a:pPr lvl="1"/>
            <a:r>
              <a:rPr lang="es-ES" altLang="en-US" smtClean="0"/>
              <a:t>Segundo nivel</a:t>
            </a:r>
            <a:endParaRPr lang="es-ES" altLang="en-US" smtClean="0"/>
          </a:p>
          <a:p>
            <a:pPr lvl="2"/>
            <a:r>
              <a:rPr lang="es-ES" altLang="en-US" smtClean="0"/>
              <a:t>Tercer nivel</a:t>
            </a:r>
            <a:endParaRPr lang="es-ES" altLang="en-US" smtClean="0"/>
          </a:p>
          <a:p>
            <a:pPr lvl="3"/>
            <a:r>
              <a:rPr lang="es-ES" altLang="en-US" smtClean="0"/>
              <a:t>Cuarto nivel</a:t>
            </a:r>
            <a:endParaRPr lang="es-ES" altLang="en-US" smtClean="0"/>
          </a:p>
          <a:p>
            <a:pPr lvl="4"/>
            <a:r>
              <a:rPr lang="es-ES" altLang="en-US" smtClean="0"/>
              <a:t>Quinto nivel</a:t>
            </a:r>
            <a:endParaRPr lang="es-E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" smtClean="0"/>
              <a:t>Teacher: Thach Thoai</a:t>
            </a: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92A7FE5-635D-4CE2-8D37-265D45FF7A24}" type="slidenum">
              <a:rPr lang="es-ES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0" i="0" u="none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7" Type="http://schemas.openxmlformats.org/officeDocument/2006/relationships/notesSlide" Target="../notesSlides/notesSlide1.x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35.wmf"/><Relationship Id="rId34" Type="http://schemas.openxmlformats.org/officeDocument/2006/relationships/image" Target="../media/image34.wmf"/><Relationship Id="rId33" Type="http://schemas.openxmlformats.org/officeDocument/2006/relationships/image" Target="../media/image33.png"/><Relationship Id="rId32" Type="http://schemas.openxmlformats.org/officeDocument/2006/relationships/image" Target="../media/image32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1981200" y="1732"/>
            <a:ext cx="5029200" cy="360218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cs typeface="Khmer OS" charset="0"/>
              </a:rPr>
              <a:t>Hướng dẫn viết phụ âm</a:t>
            </a:r>
            <a:endParaRPr lang="en-US">
              <a:cs typeface="Khmer O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227" y="59055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ក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" y="5992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ខ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59055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គ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6046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ឃ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6103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ង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227" y="106087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ច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0545" y="106160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ឆ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7300" y="106807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ជ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8691" y="106807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ឈ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103635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ញ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27" y="160566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ដ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0545" y="16063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ឋ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7300" y="161286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ឌ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69473" y="159208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ឍ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9800" y="158115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ណ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982" y="210288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ត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300" y="210361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ថ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055" y="211008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ទ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4446" y="211008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ធ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555" y="207837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ន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591" y="255023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ប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5909" y="255096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ផ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22664" y="255743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ព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5228" y="25574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ភ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75164" y="256728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ម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" y="301728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យ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7864" y="30180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រ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1882" y="301409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ល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66010" y="302448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វ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6953" y="299277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ស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4935" y="301063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ហ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5600" y="30037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smtClean="0">
                <a:solidFill>
                  <a:schemeClr val="bg1"/>
                </a:solidFill>
                <a:latin typeface="Khmer OS" charset="0"/>
                <a:cs typeface="Khmer OS" charset="0"/>
              </a:rPr>
              <a:t>ឡ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29000" y="30037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>
                <a:solidFill>
                  <a:schemeClr val="bg1"/>
                </a:solidFill>
                <a:latin typeface="Khmer OS" charset="0"/>
                <a:cs typeface="Khmer OS" charset="0"/>
              </a:rPr>
              <a:t>អ</a:t>
            </a:r>
            <a:endParaRPr lang="en-US" sz="2400">
              <a:solidFill>
                <a:schemeClr val="bg1"/>
              </a:solidFill>
              <a:latin typeface="Khmer OS" charset="0"/>
              <a:cs typeface="Khmer OS" charset="0"/>
            </a:endParaRPr>
          </a:p>
        </p:txBody>
      </p:sp>
      <p:sp>
        <p:nvSpPr>
          <p:cNvPr id="360" name="Right Arrow 359">
            <a:hlinkClick r:id="rId1" action="ppaction://hlinksldjump"/>
          </p:cNvPr>
          <p:cNvSpPr/>
          <p:nvPr/>
        </p:nvSpPr>
        <p:spPr>
          <a:xfrm rot="10800000">
            <a:off x="457475" y="3638757"/>
            <a:ext cx="692452" cy="5329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44479"/>
            <a:ext cx="1060917" cy="130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7" name="Freeform 366"/>
          <p:cNvSpPr/>
          <p:nvPr/>
        </p:nvSpPr>
        <p:spPr>
          <a:xfrm>
            <a:off x="5872053" y="1537608"/>
            <a:ext cx="299780" cy="1186542"/>
          </a:xfrm>
          <a:custGeom>
            <a:avLst/>
            <a:gdLst>
              <a:gd name="connsiteX0" fmla="*/ 0 w 1005365"/>
              <a:gd name="connsiteY0" fmla="*/ 1187196 h 1187196"/>
              <a:gd name="connsiteX1" fmla="*/ 5937 w 1005365"/>
              <a:gd name="connsiteY1" fmla="*/ 575617 h 1187196"/>
              <a:gd name="connsiteX2" fmla="*/ 17813 w 1005365"/>
              <a:gd name="connsiteY2" fmla="*/ 195607 h 1187196"/>
              <a:gd name="connsiteX3" fmla="*/ 178129 w 1005365"/>
              <a:gd name="connsiteY3" fmla="*/ 35290 h 1187196"/>
              <a:gd name="connsiteX4" fmla="*/ 522514 w 1005365"/>
              <a:gd name="connsiteY4" fmla="*/ 5601 h 1187196"/>
              <a:gd name="connsiteX5" fmla="*/ 748145 w 1005365"/>
              <a:gd name="connsiteY5" fmla="*/ 11539 h 1187196"/>
              <a:gd name="connsiteX6" fmla="*/ 967839 w 1005365"/>
              <a:gd name="connsiteY6" fmla="*/ 118417 h 1187196"/>
              <a:gd name="connsiteX7" fmla="*/ 1003465 w 1005365"/>
              <a:gd name="connsiteY7" fmla="*/ 361861 h 1187196"/>
              <a:gd name="connsiteX0-1" fmla="*/ 0 w 1003465"/>
              <a:gd name="connsiteY0-2" fmla="*/ 1204677 h 1204677"/>
              <a:gd name="connsiteX1-3" fmla="*/ 5937 w 1003465"/>
              <a:gd name="connsiteY1-4" fmla="*/ 593098 h 1204677"/>
              <a:gd name="connsiteX2-5" fmla="*/ 17813 w 1003465"/>
              <a:gd name="connsiteY2-6" fmla="*/ 213088 h 1204677"/>
              <a:gd name="connsiteX3-7" fmla="*/ 178129 w 1003465"/>
              <a:gd name="connsiteY3-8" fmla="*/ 52771 h 1204677"/>
              <a:gd name="connsiteX4-9" fmla="*/ 522514 w 1003465"/>
              <a:gd name="connsiteY4-10" fmla="*/ 23082 h 1204677"/>
              <a:gd name="connsiteX5-11" fmla="*/ 748145 w 1003465"/>
              <a:gd name="connsiteY5-12" fmla="*/ 29020 h 1204677"/>
              <a:gd name="connsiteX6-13" fmla="*/ 1003465 w 1003465"/>
              <a:gd name="connsiteY6-14" fmla="*/ 379342 h 1204677"/>
              <a:gd name="connsiteX0-15" fmla="*/ 0 w 1003465"/>
              <a:gd name="connsiteY0-16" fmla="*/ 1200509 h 1200509"/>
              <a:gd name="connsiteX1-17" fmla="*/ 5937 w 1003465"/>
              <a:gd name="connsiteY1-18" fmla="*/ 588930 h 1200509"/>
              <a:gd name="connsiteX2-19" fmla="*/ 17813 w 1003465"/>
              <a:gd name="connsiteY2-20" fmla="*/ 208920 h 1200509"/>
              <a:gd name="connsiteX3-21" fmla="*/ 178129 w 1003465"/>
              <a:gd name="connsiteY3-22" fmla="*/ 48603 h 1200509"/>
              <a:gd name="connsiteX4-23" fmla="*/ 748145 w 1003465"/>
              <a:gd name="connsiteY4-24" fmla="*/ 24852 h 1200509"/>
              <a:gd name="connsiteX5-25" fmla="*/ 1003465 w 1003465"/>
              <a:gd name="connsiteY5-26" fmla="*/ 375174 h 1200509"/>
              <a:gd name="connsiteX0-27" fmla="*/ 0 w 1003465"/>
              <a:gd name="connsiteY0-28" fmla="*/ 1156685 h 1156685"/>
              <a:gd name="connsiteX1-29" fmla="*/ 5937 w 1003465"/>
              <a:gd name="connsiteY1-30" fmla="*/ 545106 h 1156685"/>
              <a:gd name="connsiteX2-31" fmla="*/ 17813 w 1003465"/>
              <a:gd name="connsiteY2-32" fmla="*/ 165096 h 1156685"/>
              <a:gd name="connsiteX3-33" fmla="*/ 178129 w 1003465"/>
              <a:gd name="connsiteY3-34" fmla="*/ 4779 h 1156685"/>
              <a:gd name="connsiteX4-35" fmla="*/ 1003465 w 1003465"/>
              <a:gd name="connsiteY4-36" fmla="*/ 331350 h 1156685"/>
              <a:gd name="connsiteX0-37" fmla="*/ 0 w 178129"/>
              <a:gd name="connsiteY0-38" fmla="*/ 1156685 h 1156685"/>
              <a:gd name="connsiteX1-39" fmla="*/ 5937 w 178129"/>
              <a:gd name="connsiteY1-40" fmla="*/ 545106 h 1156685"/>
              <a:gd name="connsiteX2-41" fmla="*/ 17813 w 178129"/>
              <a:gd name="connsiteY2-42" fmla="*/ 165096 h 1156685"/>
              <a:gd name="connsiteX3-43" fmla="*/ 178129 w 178129"/>
              <a:gd name="connsiteY3-44" fmla="*/ 4779 h 1156685"/>
              <a:gd name="connsiteX0-45" fmla="*/ 6915 w 309735"/>
              <a:gd name="connsiteY0-46" fmla="*/ 1179774 h 1179774"/>
              <a:gd name="connsiteX1-47" fmla="*/ 12852 w 309735"/>
              <a:gd name="connsiteY1-48" fmla="*/ 568195 h 1179774"/>
              <a:gd name="connsiteX2-49" fmla="*/ 24728 w 309735"/>
              <a:gd name="connsiteY2-50" fmla="*/ 188185 h 1179774"/>
              <a:gd name="connsiteX3-51" fmla="*/ 309735 w 309735"/>
              <a:gd name="connsiteY3-52" fmla="*/ 4118 h 1179774"/>
              <a:gd name="connsiteX0-53" fmla="*/ 0 w 302820"/>
              <a:gd name="connsiteY0-54" fmla="*/ 1180128 h 1180128"/>
              <a:gd name="connsiteX1-55" fmla="*/ 5937 w 302820"/>
              <a:gd name="connsiteY1-56" fmla="*/ 568549 h 1180128"/>
              <a:gd name="connsiteX2-57" fmla="*/ 17813 w 302820"/>
              <a:gd name="connsiteY2-58" fmla="*/ 188539 h 1180128"/>
              <a:gd name="connsiteX3-59" fmla="*/ 302820 w 302820"/>
              <a:gd name="connsiteY3-60" fmla="*/ 4472 h 1180128"/>
              <a:gd name="connsiteX0-61" fmla="*/ 0 w 302820"/>
              <a:gd name="connsiteY0-62" fmla="*/ 1175656 h 1175656"/>
              <a:gd name="connsiteX1-63" fmla="*/ 5937 w 302820"/>
              <a:gd name="connsiteY1-64" fmla="*/ 564077 h 1175656"/>
              <a:gd name="connsiteX2-65" fmla="*/ 17813 w 302820"/>
              <a:gd name="connsiteY2-66" fmla="*/ 184067 h 1175656"/>
              <a:gd name="connsiteX3-67" fmla="*/ 302820 w 302820"/>
              <a:gd name="connsiteY3-68" fmla="*/ 0 h 1175656"/>
              <a:gd name="connsiteX0-69" fmla="*/ 0 w 302820"/>
              <a:gd name="connsiteY0-70" fmla="*/ 1175656 h 1175656"/>
              <a:gd name="connsiteX1-71" fmla="*/ 5937 w 302820"/>
              <a:gd name="connsiteY1-72" fmla="*/ 564077 h 1175656"/>
              <a:gd name="connsiteX2-73" fmla="*/ 17813 w 302820"/>
              <a:gd name="connsiteY2-74" fmla="*/ 184067 h 1175656"/>
              <a:gd name="connsiteX3-75" fmla="*/ 302820 w 302820"/>
              <a:gd name="connsiteY3-76" fmla="*/ 0 h 1175656"/>
              <a:gd name="connsiteX0-77" fmla="*/ 0 w 302820"/>
              <a:gd name="connsiteY0-78" fmla="*/ 1175656 h 1175656"/>
              <a:gd name="connsiteX1-79" fmla="*/ 5937 w 302820"/>
              <a:gd name="connsiteY1-80" fmla="*/ 564077 h 1175656"/>
              <a:gd name="connsiteX2-81" fmla="*/ 17813 w 302820"/>
              <a:gd name="connsiteY2-82" fmla="*/ 184067 h 1175656"/>
              <a:gd name="connsiteX3-83" fmla="*/ 302820 w 302820"/>
              <a:gd name="connsiteY3-84" fmla="*/ 0 h 1175656"/>
              <a:gd name="connsiteX0-85" fmla="*/ 23865 w 301082"/>
              <a:gd name="connsiteY0-86" fmla="*/ 1175656 h 1175656"/>
              <a:gd name="connsiteX1-87" fmla="*/ 4199 w 301082"/>
              <a:gd name="connsiteY1-88" fmla="*/ 564077 h 1175656"/>
              <a:gd name="connsiteX2-89" fmla="*/ 16075 w 301082"/>
              <a:gd name="connsiteY2-90" fmla="*/ 184067 h 1175656"/>
              <a:gd name="connsiteX3-91" fmla="*/ 301082 w 301082"/>
              <a:gd name="connsiteY3-92" fmla="*/ 0 h 1175656"/>
              <a:gd name="connsiteX0-93" fmla="*/ 617 w 299780"/>
              <a:gd name="connsiteY0-94" fmla="*/ 1175656 h 1175656"/>
              <a:gd name="connsiteX1-95" fmla="*/ 2897 w 299780"/>
              <a:gd name="connsiteY1-96" fmla="*/ 564077 h 1175656"/>
              <a:gd name="connsiteX2-97" fmla="*/ 14773 w 299780"/>
              <a:gd name="connsiteY2-98" fmla="*/ 184067 h 1175656"/>
              <a:gd name="connsiteX3-99" fmla="*/ 299780 w 299780"/>
              <a:gd name="connsiteY3-100" fmla="*/ 0 h 117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9780" h="1175656">
                <a:moveTo>
                  <a:pt x="617" y="1175656"/>
                </a:moveTo>
                <a:cubicBezTo>
                  <a:pt x="2101" y="952499"/>
                  <a:pt x="538" y="729342"/>
                  <a:pt x="2897" y="564077"/>
                </a:cubicBezTo>
                <a:cubicBezTo>
                  <a:pt x="5256" y="398812"/>
                  <a:pt x="-10956" y="289955"/>
                  <a:pt x="14773" y="184067"/>
                </a:cubicBezTo>
                <a:cubicBezTo>
                  <a:pt x="40502" y="78179"/>
                  <a:pt x="132322" y="57746"/>
                  <a:pt x="299780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7"/>
          <p:cNvSpPr/>
          <p:nvPr/>
        </p:nvSpPr>
        <p:spPr>
          <a:xfrm flipH="1">
            <a:off x="6526266" y="1533425"/>
            <a:ext cx="299780" cy="1175205"/>
          </a:xfrm>
          <a:custGeom>
            <a:avLst/>
            <a:gdLst>
              <a:gd name="connsiteX0" fmla="*/ 0 w 1005365"/>
              <a:gd name="connsiteY0" fmla="*/ 1187196 h 1187196"/>
              <a:gd name="connsiteX1" fmla="*/ 5937 w 1005365"/>
              <a:gd name="connsiteY1" fmla="*/ 575617 h 1187196"/>
              <a:gd name="connsiteX2" fmla="*/ 17813 w 1005365"/>
              <a:gd name="connsiteY2" fmla="*/ 195607 h 1187196"/>
              <a:gd name="connsiteX3" fmla="*/ 178129 w 1005365"/>
              <a:gd name="connsiteY3" fmla="*/ 35290 h 1187196"/>
              <a:gd name="connsiteX4" fmla="*/ 522514 w 1005365"/>
              <a:gd name="connsiteY4" fmla="*/ 5601 h 1187196"/>
              <a:gd name="connsiteX5" fmla="*/ 748145 w 1005365"/>
              <a:gd name="connsiteY5" fmla="*/ 11539 h 1187196"/>
              <a:gd name="connsiteX6" fmla="*/ 967839 w 1005365"/>
              <a:gd name="connsiteY6" fmla="*/ 118417 h 1187196"/>
              <a:gd name="connsiteX7" fmla="*/ 1003465 w 1005365"/>
              <a:gd name="connsiteY7" fmla="*/ 361861 h 1187196"/>
              <a:gd name="connsiteX0-1" fmla="*/ 0 w 1003465"/>
              <a:gd name="connsiteY0-2" fmla="*/ 1204677 h 1204677"/>
              <a:gd name="connsiteX1-3" fmla="*/ 5937 w 1003465"/>
              <a:gd name="connsiteY1-4" fmla="*/ 593098 h 1204677"/>
              <a:gd name="connsiteX2-5" fmla="*/ 17813 w 1003465"/>
              <a:gd name="connsiteY2-6" fmla="*/ 213088 h 1204677"/>
              <a:gd name="connsiteX3-7" fmla="*/ 178129 w 1003465"/>
              <a:gd name="connsiteY3-8" fmla="*/ 52771 h 1204677"/>
              <a:gd name="connsiteX4-9" fmla="*/ 522514 w 1003465"/>
              <a:gd name="connsiteY4-10" fmla="*/ 23082 h 1204677"/>
              <a:gd name="connsiteX5-11" fmla="*/ 748145 w 1003465"/>
              <a:gd name="connsiteY5-12" fmla="*/ 29020 h 1204677"/>
              <a:gd name="connsiteX6-13" fmla="*/ 1003465 w 1003465"/>
              <a:gd name="connsiteY6-14" fmla="*/ 379342 h 1204677"/>
              <a:gd name="connsiteX0-15" fmla="*/ 0 w 1003465"/>
              <a:gd name="connsiteY0-16" fmla="*/ 1200509 h 1200509"/>
              <a:gd name="connsiteX1-17" fmla="*/ 5937 w 1003465"/>
              <a:gd name="connsiteY1-18" fmla="*/ 588930 h 1200509"/>
              <a:gd name="connsiteX2-19" fmla="*/ 17813 w 1003465"/>
              <a:gd name="connsiteY2-20" fmla="*/ 208920 h 1200509"/>
              <a:gd name="connsiteX3-21" fmla="*/ 178129 w 1003465"/>
              <a:gd name="connsiteY3-22" fmla="*/ 48603 h 1200509"/>
              <a:gd name="connsiteX4-23" fmla="*/ 748145 w 1003465"/>
              <a:gd name="connsiteY4-24" fmla="*/ 24852 h 1200509"/>
              <a:gd name="connsiteX5-25" fmla="*/ 1003465 w 1003465"/>
              <a:gd name="connsiteY5-26" fmla="*/ 375174 h 1200509"/>
              <a:gd name="connsiteX0-27" fmla="*/ 0 w 1003465"/>
              <a:gd name="connsiteY0-28" fmla="*/ 1156685 h 1156685"/>
              <a:gd name="connsiteX1-29" fmla="*/ 5937 w 1003465"/>
              <a:gd name="connsiteY1-30" fmla="*/ 545106 h 1156685"/>
              <a:gd name="connsiteX2-31" fmla="*/ 17813 w 1003465"/>
              <a:gd name="connsiteY2-32" fmla="*/ 165096 h 1156685"/>
              <a:gd name="connsiteX3-33" fmla="*/ 178129 w 1003465"/>
              <a:gd name="connsiteY3-34" fmla="*/ 4779 h 1156685"/>
              <a:gd name="connsiteX4-35" fmla="*/ 1003465 w 1003465"/>
              <a:gd name="connsiteY4-36" fmla="*/ 331350 h 1156685"/>
              <a:gd name="connsiteX0-37" fmla="*/ 0 w 178129"/>
              <a:gd name="connsiteY0-38" fmla="*/ 1156685 h 1156685"/>
              <a:gd name="connsiteX1-39" fmla="*/ 5937 w 178129"/>
              <a:gd name="connsiteY1-40" fmla="*/ 545106 h 1156685"/>
              <a:gd name="connsiteX2-41" fmla="*/ 17813 w 178129"/>
              <a:gd name="connsiteY2-42" fmla="*/ 165096 h 1156685"/>
              <a:gd name="connsiteX3-43" fmla="*/ 178129 w 178129"/>
              <a:gd name="connsiteY3-44" fmla="*/ 4779 h 1156685"/>
              <a:gd name="connsiteX0-45" fmla="*/ 6915 w 309735"/>
              <a:gd name="connsiteY0-46" fmla="*/ 1179774 h 1179774"/>
              <a:gd name="connsiteX1-47" fmla="*/ 12852 w 309735"/>
              <a:gd name="connsiteY1-48" fmla="*/ 568195 h 1179774"/>
              <a:gd name="connsiteX2-49" fmla="*/ 24728 w 309735"/>
              <a:gd name="connsiteY2-50" fmla="*/ 188185 h 1179774"/>
              <a:gd name="connsiteX3-51" fmla="*/ 309735 w 309735"/>
              <a:gd name="connsiteY3-52" fmla="*/ 4118 h 1179774"/>
              <a:gd name="connsiteX0-53" fmla="*/ 0 w 302820"/>
              <a:gd name="connsiteY0-54" fmla="*/ 1180128 h 1180128"/>
              <a:gd name="connsiteX1-55" fmla="*/ 5937 w 302820"/>
              <a:gd name="connsiteY1-56" fmla="*/ 568549 h 1180128"/>
              <a:gd name="connsiteX2-57" fmla="*/ 17813 w 302820"/>
              <a:gd name="connsiteY2-58" fmla="*/ 188539 h 1180128"/>
              <a:gd name="connsiteX3-59" fmla="*/ 302820 w 302820"/>
              <a:gd name="connsiteY3-60" fmla="*/ 4472 h 1180128"/>
              <a:gd name="connsiteX0-61" fmla="*/ 0 w 302820"/>
              <a:gd name="connsiteY0-62" fmla="*/ 1175656 h 1175656"/>
              <a:gd name="connsiteX1-63" fmla="*/ 5937 w 302820"/>
              <a:gd name="connsiteY1-64" fmla="*/ 564077 h 1175656"/>
              <a:gd name="connsiteX2-65" fmla="*/ 17813 w 302820"/>
              <a:gd name="connsiteY2-66" fmla="*/ 184067 h 1175656"/>
              <a:gd name="connsiteX3-67" fmla="*/ 302820 w 302820"/>
              <a:gd name="connsiteY3-68" fmla="*/ 0 h 1175656"/>
              <a:gd name="connsiteX0-69" fmla="*/ 0 w 302820"/>
              <a:gd name="connsiteY0-70" fmla="*/ 1175656 h 1175656"/>
              <a:gd name="connsiteX1-71" fmla="*/ 5937 w 302820"/>
              <a:gd name="connsiteY1-72" fmla="*/ 564077 h 1175656"/>
              <a:gd name="connsiteX2-73" fmla="*/ 17813 w 302820"/>
              <a:gd name="connsiteY2-74" fmla="*/ 184067 h 1175656"/>
              <a:gd name="connsiteX3-75" fmla="*/ 302820 w 302820"/>
              <a:gd name="connsiteY3-76" fmla="*/ 0 h 1175656"/>
              <a:gd name="connsiteX0-77" fmla="*/ 0 w 302820"/>
              <a:gd name="connsiteY0-78" fmla="*/ 1175656 h 1175656"/>
              <a:gd name="connsiteX1-79" fmla="*/ 5937 w 302820"/>
              <a:gd name="connsiteY1-80" fmla="*/ 564077 h 1175656"/>
              <a:gd name="connsiteX2-81" fmla="*/ 17813 w 302820"/>
              <a:gd name="connsiteY2-82" fmla="*/ 184067 h 1175656"/>
              <a:gd name="connsiteX3-83" fmla="*/ 302820 w 302820"/>
              <a:gd name="connsiteY3-84" fmla="*/ 0 h 1175656"/>
              <a:gd name="connsiteX0-85" fmla="*/ 23865 w 301082"/>
              <a:gd name="connsiteY0-86" fmla="*/ 1175656 h 1175656"/>
              <a:gd name="connsiteX1-87" fmla="*/ 4199 w 301082"/>
              <a:gd name="connsiteY1-88" fmla="*/ 564077 h 1175656"/>
              <a:gd name="connsiteX2-89" fmla="*/ 16075 w 301082"/>
              <a:gd name="connsiteY2-90" fmla="*/ 184067 h 1175656"/>
              <a:gd name="connsiteX3-91" fmla="*/ 301082 w 301082"/>
              <a:gd name="connsiteY3-92" fmla="*/ 0 h 1175656"/>
              <a:gd name="connsiteX0-93" fmla="*/ 617 w 299780"/>
              <a:gd name="connsiteY0-94" fmla="*/ 1175656 h 1175656"/>
              <a:gd name="connsiteX1-95" fmla="*/ 2897 w 299780"/>
              <a:gd name="connsiteY1-96" fmla="*/ 564077 h 1175656"/>
              <a:gd name="connsiteX2-97" fmla="*/ 14773 w 299780"/>
              <a:gd name="connsiteY2-98" fmla="*/ 184067 h 1175656"/>
              <a:gd name="connsiteX3-99" fmla="*/ 299780 w 299780"/>
              <a:gd name="connsiteY3-100" fmla="*/ 0 h 117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9780" h="1175656">
                <a:moveTo>
                  <a:pt x="617" y="1175656"/>
                </a:moveTo>
                <a:cubicBezTo>
                  <a:pt x="2101" y="952499"/>
                  <a:pt x="538" y="729342"/>
                  <a:pt x="2897" y="564077"/>
                </a:cubicBezTo>
                <a:cubicBezTo>
                  <a:pt x="5256" y="398812"/>
                  <a:pt x="-10956" y="289955"/>
                  <a:pt x="14773" y="184067"/>
                </a:cubicBezTo>
                <a:cubicBezTo>
                  <a:pt x="40502" y="78179"/>
                  <a:pt x="132322" y="57746"/>
                  <a:pt x="299780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8"/>
          <p:cNvSpPr/>
          <p:nvPr/>
        </p:nvSpPr>
        <p:spPr>
          <a:xfrm>
            <a:off x="6130180" y="1543381"/>
            <a:ext cx="446227" cy="2744"/>
          </a:xfrm>
          <a:custGeom>
            <a:avLst/>
            <a:gdLst>
              <a:gd name="connsiteX0" fmla="*/ 0 w 446227"/>
              <a:gd name="connsiteY0" fmla="*/ 3658 h 3658"/>
              <a:gd name="connsiteX1" fmla="*/ 446227 w 446227"/>
              <a:gd name="connsiteY1" fmla="*/ 0 h 3658"/>
              <a:gd name="connsiteX2" fmla="*/ 446227 w 446227"/>
              <a:gd name="connsiteY2" fmla="*/ 0 h 3658"/>
              <a:gd name="connsiteX3" fmla="*/ 446227 w 446227"/>
              <a:gd name="connsiteY3" fmla="*/ 0 h 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227" h="3658">
                <a:moveTo>
                  <a:pt x="0" y="3658"/>
                </a:moveTo>
                <a:lnTo>
                  <a:pt x="446227" y="0"/>
                </a:lnTo>
                <a:lnTo>
                  <a:pt x="446227" y="0"/>
                </a:lnTo>
                <a:lnTo>
                  <a:pt x="446227" y="0"/>
                </a:ln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69"/>
          <p:cNvSpPr/>
          <p:nvPr/>
        </p:nvSpPr>
        <p:spPr>
          <a:xfrm>
            <a:off x="5701529" y="1107963"/>
            <a:ext cx="1308871" cy="257453"/>
          </a:xfrm>
          <a:custGeom>
            <a:avLst/>
            <a:gdLst>
              <a:gd name="connsiteX0" fmla="*/ 184941 w 1264441"/>
              <a:gd name="connsiteY0" fmla="*/ 292230 h 292230"/>
              <a:gd name="connsiteX1" fmla="*/ 791 w 1264441"/>
              <a:gd name="connsiteY1" fmla="*/ 152530 h 292230"/>
              <a:gd name="connsiteX2" fmla="*/ 248441 w 1264441"/>
              <a:gd name="connsiteY2" fmla="*/ 130 h 292230"/>
              <a:gd name="connsiteX3" fmla="*/ 597691 w 1264441"/>
              <a:gd name="connsiteY3" fmla="*/ 152530 h 292230"/>
              <a:gd name="connsiteX4" fmla="*/ 807241 w 1264441"/>
              <a:gd name="connsiteY4" fmla="*/ 130 h 292230"/>
              <a:gd name="connsiteX5" fmla="*/ 1264441 w 1264441"/>
              <a:gd name="connsiteY5" fmla="*/ 184280 h 292230"/>
              <a:gd name="connsiteX0-1" fmla="*/ 188474 w 1267974"/>
              <a:gd name="connsiteY0-2" fmla="*/ 295269 h 295269"/>
              <a:gd name="connsiteX1-3" fmla="*/ 4324 w 1267974"/>
              <a:gd name="connsiteY1-4" fmla="*/ 155569 h 295269"/>
              <a:gd name="connsiteX2-5" fmla="*/ 74174 w 1267974"/>
              <a:gd name="connsiteY2-6" fmla="*/ 60319 h 295269"/>
              <a:gd name="connsiteX3-7" fmla="*/ 251974 w 1267974"/>
              <a:gd name="connsiteY3-8" fmla="*/ 3169 h 295269"/>
              <a:gd name="connsiteX4-9" fmla="*/ 601224 w 1267974"/>
              <a:gd name="connsiteY4-10" fmla="*/ 155569 h 295269"/>
              <a:gd name="connsiteX5-11" fmla="*/ 810774 w 1267974"/>
              <a:gd name="connsiteY5-12" fmla="*/ 3169 h 295269"/>
              <a:gd name="connsiteX6" fmla="*/ 1267974 w 1267974"/>
              <a:gd name="connsiteY6" fmla="*/ 187319 h 295269"/>
              <a:gd name="connsiteX0-13" fmla="*/ 231162 w 1310662"/>
              <a:gd name="connsiteY0-14" fmla="*/ 295269 h 295269"/>
              <a:gd name="connsiteX1-15" fmla="*/ 2562 w 1310662"/>
              <a:gd name="connsiteY1-16" fmla="*/ 149219 h 295269"/>
              <a:gd name="connsiteX2-17" fmla="*/ 116862 w 1310662"/>
              <a:gd name="connsiteY2-18" fmla="*/ 60319 h 295269"/>
              <a:gd name="connsiteX3-19" fmla="*/ 294662 w 1310662"/>
              <a:gd name="connsiteY3-20" fmla="*/ 3169 h 295269"/>
              <a:gd name="connsiteX4-21" fmla="*/ 643912 w 1310662"/>
              <a:gd name="connsiteY4-22" fmla="*/ 155569 h 295269"/>
              <a:gd name="connsiteX5-23" fmla="*/ 853462 w 1310662"/>
              <a:gd name="connsiteY5-24" fmla="*/ 3169 h 295269"/>
              <a:gd name="connsiteX6-25" fmla="*/ 1310662 w 1310662"/>
              <a:gd name="connsiteY6-26" fmla="*/ 187319 h 295269"/>
              <a:gd name="connsiteX0-27" fmla="*/ 229928 w 1309428"/>
              <a:gd name="connsiteY0-28" fmla="*/ 293128 h 293128"/>
              <a:gd name="connsiteX1-29" fmla="*/ 1328 w 1309428"/>
              <a:gd name="connsiteY1-30" fmla="*/ 147078 h 293128"/>
              <a:gd name="connsiteX2-31" fmla="*/ 141028 w 1309428"/>
              <a:gd name="connsiteY2-32" fmla="*/ 89928 h 293128"/>
              <a:gd name="connsiteX3-33" fmla="*/ 293428 w 1309428"/>
              <a:gd name="connsiteY3-34" fmla="*/ 1028 h 293128"/>
              <a:gd name="connsiteX4-35" fmla="*/ 642678 w 1309428"/>
              <a:gd name="connsiteY4-36" fmla="*/ 153428 h 293128"/>
              <a:gd name="connsiteX5-37" fmla="*/ 852228 w 1309428"/>
              <a:gd name="connsiteY5-38" fmla="*/ 1028 h 293128"/>
              <a:gd name="connsiteX6-39" fmla="*/ 1309428 w 1309428"/>
              <a:gd name="connsiteY6-40" fmla="*/ 185178 h 293128"/>
              <a:gd name="connsiteX0-41" fmla="*/ 229510 w 1309010"/>
              <a:gd name="connsiteY0-42" fmla="*/ 294175 h 294175"/>
              <a:gd name="connsiteX1-43" fmla="*/ 910 w 1309010"/>
              <a:gd name="connsiteY1-44" fmla="*/ 148125 h 294175"/>
              <a:gd name="connsiteX2-45" fmla="*/ 153310 w 1309010"/>
              <a:gd name="connsiteY2-46" fmla="*/ 71925 h 294175"/>
              <a:gd name="connsiteX3-47" fmla="*/ 293010 w 1309010"/>
              <a:gd name="connsiteY3-48" fmla="*/ 2075 h 294175"/>
              <a:gd name="connsiteX4-49" fmla="*/ 642260 w 1309010"/>
              <a:gd name="connsiteY4-50" fmla="*/ 154475 h 294175"/>
              <a:gd name="connsiteX5-51" fmla="*/ 851810 w 1309010"/>
              <a:gd name="connsiteY5-52" fmla="*/ 2075 h 294175"/>
              <a:gd name="connsiteX6-53" fmla="*/ 1309010 w 1309010"/>
              <a:gd name="connsiteY6-54" fmla="*/ 186225 h 294175"/>
              <a:gd name="connsiteX0-55" fmla="*/ 229510 w 1309010"/>
              <a:gd name="connsiteY0-56" fmla="*/ 325272 h 325272"/>
              <a:gd name="connsiteX1-57" fmla="*/ 910 w 1309010"/>
              <a:gd name="connsiteY1-58" fmla="*/ 179222 h 325272"/>
              <a:gd name="connsiteX2-59" fmla="*/ 153310 w 1309010"/>
              <a:gd name="connsiteY2-60" fmla="*/ 103022 h 325272"/>
              <a:gd name="connsiteX3-61" fmla="*/ 375560 w 1309010"/>
              <a:gd name="connsiteY3-62" fmla="*/ 1422 h 325272"/>
              <a:gd name="connsiteX4-63" fmla="*/ 642260 w 1309010"/>
              <a:gd name="connsiteY4-64" fmla="*/ 185572 h 325272"/>
              <a:gd name="connsiteX5-65" fmla="*/ 851810 w 1309010"/>
              <a:gd name="connsiteY5-66" fmla="*/ 33172 h 325272"/>
              <a:gd name="connsiteX6-67" fmla="*/ 1309010 w 1309010"/>
              <a:gd name="connsiteY6-68" fmla="*/ 217322 h 325272"/>
              <a:gd name="connsiteX0-69" fmla="*/ 229510 w 1309010"/>
              <a:gd name="connsiteY0-70" fmla="*/ 325272 h 325272"/>
              <a:gd name="connsiteX1-71" fmla="*/ 910 w 1309010"/>
              <a:gd name="connsiteY1-72" fmla="*/ 179222 h 325272"/>
              <a:gd name="connsiteX2-73" fmla="*/ 153310 w 1309010"/>
              <a:gd name="connsiteY2-74" fmla="*/ 103022 h 325272"/>
              <a:gd name="connsiteX3-75" fmla="*/ 407310 w 1309010"/>
              <a:gd name="connsiteY3-76" fmla="*/ 1422 h 325272"/>
              <a:gd name="connsiteX4-77" fmla="*/ 642260 w 1309010"/>
              <a:gd name="connsiteY4-78" fmla="*/ 185572 h 325272"/>
              <a:gd name="connsiteX5-79" fmla="*/ 851810 w 1309010"/>
              <a:gd name="connsiteY5-80" fmla="*/ 33172 h 325272"/>
              <a:gd name="connsiteX6-81" fmla="*/ 1309010 w 1309010"/>
              <a:gd name="connsiteY6-82" fmla="*/ 217322 h 325272"/>
              <a:gd name="connsiteX0-83" fmla="*/ 229510 w 1309010"/>
              <a:gd name="connsiteY0-84" fmla="*/ 355695 h 355695"/>
              <a:gd name="connsiteX1-85" fmla="*/ 910 w 1309010"/>
              <a:gd name="connsiteY1-86" fmla="*/ 209645 h 355695"/>
              <a:gd name="connsiteX2-87" fmla="*/ 153310 w 1309010"/>
              <a:gd name="connsiteY2-88" fmla="*/ 133445 h 355695"/>
              <a:gd name="connsiteX3-89" fmla="*/ 407310 w 1309010"/>
              <a:gd name="connsiteY3-90" fmla="*/ 31845 h 355695"/>
              <a:gd name="connsiteX4-91" fmla="*/ 642260 w 1309010"/>
              <a:gd name="connsiteY4-92" fmla="*/ 215995 h 355695"/>
              <a:gd name="connsiteX5-93" fmla="*/ 940710 w 1309010"/>
              <a:gd name="connsiteY5-94" fmla="*/ 95 h 355695"/>
              <a:gd name="connsiteX6-95" fmla="*/ 1309010 w 1309010"/>
              <a:gd name="connsiteY6-96" fmla="*/ 247745 h 355695"/>
              <a:gd name="connsiteX0-97" fmla="*/ 229510 w 1309010"/>
              <a:gd name="connsiteY0-98" fmla="*/ 325273 h 325273"/>
              <a:gd name="connsiteX1-99" fmla="*/ 910 w 1309010"/>
              <a:gd name="connsiteY1-100" fmla="*/ 179223 h 325273"/>
              <a:gd name="connsiteX2-101" fmla="*/ 153310 w 1309010"/>
              <a:gd name="connsiteY2-102" fmla="*/ 103023 h 325273"/>
              <a:gd name="connsiteX3-103" fmla="*/ 407310 w 1309010"/>
              <a:gd name="connsiteY3-104" fmla="*/ 1423 h 325273"/>
              <a:gd name="connsiteX4-105" fmla="*/ 642260 w 1309010"/>
              <a:gd name="connsiteY4-106" fmla="*/ 185573 h 325273"/>
              <a:gd name="connsiteX5-107" fmla="*/ 928010 w 1309010"/>
              <a:gd name="connsiteY5-108" fmla="*/ 7773 h 325273"/>
              <a:gd name="connsiteX6-109" fmla="*/ 1309010 w 1309010"/>
              <a:gd name="connsiteY6-110" fmla="*/ 217323 h 325273"/>
              <a:gd name="connsiteX0-111" fmla="*/ 229510 w 1309010"/>
              <a:gd name="connsiteY0-112" fmla="*/ 325273 h 325273"/>
              <a:gd name="connsiteX1-113" fmla="*/ 910 w 1309010"/>
              <a:gd name="connsiteY1-114" fmla="*/ 179223 h 325273"/>
              <a:gd name="connsiteX2-115" fmla="*/ 153310 w 1309010"/>
              <a:gd name="connsiteY2-116" fmla="*/ 103023 h 325273"/>
              <a:gd name="connsiteX3-117" fmla="*/ 407310 w 1309010"/>
              <a:gd name="connsiteY3-118" fmla="*/ 1423 h 325273"/>
              <a:gd name="connsiteX4-119" fmla="*/ 642260 w 1309010"/>
              <a:gd name="connsiteY4-120" fmla="*/ 185573 h 325273"/>
              <a:gd name="connsiteX5-121" fmla="*/ 915310 w 1309010"/>
              <a:gd name="connsiteY5-122" fmla="*/ 33173 h 325273"/>
              <a:gd name="connsiteX6-123" fmla="*/ 1309010 w 1309010"/>
              <a:gd name="connsiteY6-124" fmla="*/ 217323 h 325273"/>
              <a:gd name="connsiteX0-125" fmla="*/ 229510 w 1309010"/>
              <a:gd name="connsiteY0-126" fmla="*/ 325273 h 325273"/>
              <a:gd name="connsiteX1-127" fmla="*/ 910 w 1309010"/>
              <a:gd name="connsiteY1-128" fmla="*/ 179223 h 325273"/>
              <a:gd name="connsiteX2-129" fmla="*/ 153310 w 1309010"/>
              <a:gd name="connsiteY2-130" fmla="*/ 103023 h 325273"/>
              <a:gd name="connsiteX3-131" fmla="*/ 407310 w 1309010"/>
              <a:gd name="connsiteY3-132" fmla="*/ 1423 h 325273"/>
              <a:gd name="connsiteX4-133" fmla="*/ 642260 w 1309010"/>
              <a:gd name="connsiteY4-134" fmla="*/ 185573 h 325273"/>
              <a:gd name="connsiteX5-135" fmla="*/ 915310 w 1309010"/>
              <a:gd name="connsiteY5-136" fmla="*/ 33173 h 325273"/>
              <a:gd name="connsiteX6-137" fmla="*/ 1309010 w 1309010"/>
              <a:gd name="connsiteY6-138" fmla="*/ 217323 h 325273"/>
              <a:gd name="connsiteX0-139" fmla="*/ 229510 w 1309010"/>
              <a:gd name="connsiteY0-140" fmla="*/ 325273 h 325273"/>
              <a:gd name="connsiteX1-141" fmla="*/ 910 w 1309010"/>
              <a:gd name="connsiteY1-142" fmla="*/ 179223 h 325273"/>
              <a:gd name="connsiteX2-143" fmla="*/ 153310 w 1309010"/>
              <a:gd name="connsiteY2-144" fmla="*/ 103023 h 325273"/>
              <a:gd name="connsiteX3-145" fmla="*/ 407310 w 1309010"/>
              <a:gd name="connsiteY3-146" fmla="*/ 1423 h 325273"/>
              <a:gd name="connsiteX4-147" fmla="*/ 642260 w 1309010"/>
              <a:gd name="connsiteY4-148" fmla="*/ 185573 h 325273"/>
              <a:gd name="connsiteX5-149" fmla="*/ 915310 w 1309010"/>
              <a:gd name="connsiteY5-150" fmla="*/ 33173 h 325273"/>
              <a:gd name="connsiteX6-151" fmla="*/ 1309010 w 1309010"/>
              <a:gd name="connsiteY6-152" fmla="*/ 217323 h 325273"/>
              <a:gd name="connsiteX0-153" fmla="*/ 229510 w 1309010"/>
              <a:gd name="connsiteY0-154" fmla="*/ 325273 h 325273"/>
              <a:gd name="connsiteX1-155" fmla="*/ 910 w 1309010"/>
              <a:gd name="connsiteY1-156" fmla="*/ 179223 h 325273"/>
              <a:gd name="connsiteX2-157" fmla="*/ 153310 w 1309010"/>
              <a:gd name="connsiteY2-158" fmla="*/ 103023 h 325273"/>
              <a:gd name="connsiteX3-159" fmla="*/ 407310 w 1309010"/>
              <a:gd name="connsiteY3-160" fmla="*/ 1423 h 325273"/>
              <a:gd name="connsiteX4-161" fmla="*/ 642260 w 1309010"/>
              <a:gd name="connsiteY4-162" fmla="*/ 185573 h 325273"/>
              <a:gd name="connsiteX5-163" fmla="*/ 915310 w 1309010"/>
              <a:gd name="connsiteY5-164" fmla="*/ 33173 h 325273"/>
              <a:gd name="connsiteX6-165" fmla="*/ 1309010 w 1309010"/>
              <a:gd name="connsiteY6-166" fmla="*/ 217323 h 325273"/>
              <a:gd name="connsiteX0-167" fmla="*/ 229510 w 1309010"/>
              <a:gd name="connsiteY0-168" fmla="*/ 343363 h 343363"/>
              <a:gd name="connsiteX1-169" fmla="*/ 910 w 1309010"/>
              <a:gd name="connsiteY1-170" fmla="*/ 197313 h 343363"/>
              <a:gd name="connsiteX2-171" fmla="*/ 153310 w 1309010"/>
              <a:gd name="connsiteY2-172" fmla="*/ 121113 h 343363"/>
              <a:gd name="connsiteX3-173" fmla="*/ 407310 w 1309010"/>
              <a:gd name="connsiteY3-174" fmla="*/ 19513 h 343363"/>
              <a:gd name="connsiteX4-175" fmla="*/ 642260 w 1309010"/>
              <a:gd name="connsiteY4-176" fmla="*/ 203663 h 343363"/>
              <a:gd name="connsiteX5-177" fmla="*/ 921660 w 1309010"/>
              <a:gd name="connsiteY5-178" fmla="*/ 463 h 343363"/>
              <a:gd name="connsiteX6-179" fmla="*/ 1309010 w 1309010"/>
              <a:gd name="connsiteY6-180" fmla="*/ 235413 h 343363"/>
              <a:gd name="connsiteX0-181" fmla="*/ 229510 w 1309010"/>
              <a:gd name="connsiteY0-182" fmla="*/ 343363 h 343363"/>
              <a:gd name="connsiteX1-183" fmla="*/ 910 w 1309010"/>
              <a:gd name="connsiteY1-184" fmla="*/ 197313 h 343363"/>
              <a:gd name="connsiteX2-185" fmla="*/ 153310 w 1309010"/>
              <a:gd name="connsiteY2-186" fmla="*/ 121113 h 343363"/>
              <a:gd name="connsiteX3-187" fmla="*/ 407310 w 1309010"/>
              <a:gd name="connsiteY3-188" fmla="*/ 19513 h 343363"/>
              <a:gd name="connsiteX4-189" fmla="*/ 642260 w 1309010"/>
              <a:gd name="connsiteY4-190" fmla="*/ 203663 h 343363"/>
              <a:gd name="connsiteX5-191" fmla="*/ 921660 w 1309010"/>
              <a:gd name="connsiteY5-192" fmla="*/ 463 h 343363"/>
              <a:gd name="connsiteX6-193" fmla="*/ 1309010 w 1309010"/>
              <a:gd name="connsiteY6-194" fmla="*/ 235413 h 343363"/>
              <a:gd name="connsiteX0-195" fmla="*/ 229510 w 1309010"/>
              <a:gd name="connsiteY0-196" fmla="*/ 343363 h 343363"/>
              <a:gd name="connsiteX1-197" fmla="*/ 910 w 1309010"/>
              <a:gd name="connsiteY1-198" fmla="*/ 197313 h 343363"/>
              <a:gd name="connsiteX2-199" fmla="*/ 153310 w 1309010"/>
              <a:gd name="connsiteY2-200" fmla="*/ 121113 h 343363"/>
              <a:gd name="connsiteX3-201" fmla="*/ 407310 w 1309010"/>
              <a:gd name="connsiteY3-202" fmla="*/ 19513 h 343363"/>
              <a:gd name="connsiteX4-203" fmla="*/ 642260 w 1309010"/>
              <a:gd name="connsiteY4-204" fmla="*/ 203663 h 343363"/>
              <a:gd name="connsiteX5-205" fmla="*/ 921660 w 1309010"/>
              <a:gd name="connsiteY5-206" fmla="*/ 463 h 343363"/>
              <a:gd name="connsiteX6-207" fmla="*/ 1309010 w 1309010"/>
              <a:gd name="connsiteY6-208" fmla="*/ 235413 h 343363"/>
              <a:gd name="connsiteX0-209" fmla="*/ 229371 w 1308871"/>
              <a:gd name="connsiteY0-210" fmla="*/ 343363 h 343363"/>
              <a:gd name="connsiteX1-211" fmla="*/ 99924 w 1308871"/>
              <a:gd name="connsiteY1-212" fmla="*/ 268468 h 343363"/>
              <a:gd name="connsiteX2-213" fmla="*/ 771 w 1308871"/>
              <a:gd name="connsiteY2-214" fmla="*/ 197313 h 343363"/>
              <a:gd name="connsiteX3-215" fmla="*/ 153171 w 1308871"/>
              <a:gd name="connsiteY3-216" fmla="*/ 121113 h 343363"/>
              <a:gd name="connsiteX4-217" fmla="*/ 407171 w 1308871"/>
              <a:gd name="connsiteY4-218" fmla="*/ 19513 h 343363"/>
              <a:gd name="connsiteX5-219" fmla="*/ 642121 w 1308871"/>
              <a:gd name="connsiteY5-220" fmla="*/ 203663 h 343363"/>
              <a:gd name="connsiteX6-221" fmla="*/ 921521 w 1308871"/>
              <a:gd name="connsiteY6-222" fmla="*/ 463 h 343363"/>
              <a:gd name="connsiteX7" fmla="*/ 1308871 w 1308871"/>
              <a:gd name="connsiteY7" fmla="*/ 235413 h 343363"/>
              <a:gd name="connsiteX0-223" fmla="*/ 229371 w 1308871"/>
              <a:gd name="connsiteY0-224" fmla="*/ 343363 h 343363"/>
              <a:gd name="connsiteX1-225" fmla="*/ 99924 w 1308871"/>
              <a:gd name="connsiteY1-226" fmla="*/ 268468 h 343363"/>
              <a:gd name="connsiteX2-227" fmla="*/ 771 w 1308871"/>
              <a:gd name="connsiteY2-228" fmla="*/ 197313 h 343363"/>
              <a:gd name="connsiteX3-229" fmla="*/ 153171 w 1308871"/>
              <a:gd name="connsiteY3-230" fmla="*/ 121113 h 343363"/>
              <a:gd name="connsiteX4-231" fmla="*/ 264962 w 1308871"/>
              <a:gd name="connsiteY4-232" fmla="*/ 66260 h 343363"/>
              <a:gd name="connsiteX5-233" fmla="*/ 407171 w 1308871"/>
              <a:gd name="connsiteY5-234" fmla="*/ 19513 h 343363"/>
              <a:gd name="connsiteX6-235" fmla="*/ 642121 w 1308871"/>
              <a:gd name="connsiteY6-236" fmla="*/ 203663 h 343363"/>
              <a:gd name="connsiteX7-237" fmla="*/ 921521 w 1308871"/>
              <a:gd name="connsiteY7-238" fmla="*/ 463 h 343363"/>
              <a:gd name="connsiteX8" fmla="*/ 1308871 w 1308871"/>
              <a:gd name="connsiteY8" fmla="*/ 235413 h 343363"/>
              <a:gd name="connsiteX0-239" fmla="*/ 229371 w 1308871"/>
              <a:gd name="connsiteY0-240" fmla="*/ 421410 h 421410"/>
              <a:gd name="connsiteX1-241" fmla="*/ 99924 w 1308871"/>
              <a:gd name="connsiteY1-242" fmla="*/ 346515 h 421410"/>
              <a:gd name="connsiteX2-243" fmla="*/ 771 w 1308871"/>
              <a:gd name="connsiteY2-244" fmla="*/ 275360 h 421410"/>
              <a:gd name="connsiteX3-245" fmla="*/ 153171 w 1308871"/>
              <a:gd name="connsiteY3-246" fmla="*/ 199160 h 421410"/>
              <a:gd name="connsiteX4-247" fmla="*/ 264962 w 1308871"/>
              <a:gd name="connsiteY4-248" fmla="*/ 144307 h 421410"/>
              <a:gd name="connsiteX5-249" fmla="*/ 416092 w 1308871"/>
              <a:gd name="connsiteY5-250" fmla="*/ 2403 h 421410"/>
              <a:gd name="connsiteX6-251" fmla="*/ 642121 w 1308871"/>
              <a:gd name="connsiteY6-252" fmla="*/ 281710 h 421410"/>
              <a:gd name="connsiteX7-253" fmla="*/ 921521 w 1308871"/>
              <a:gd name="connsiteY7-254" fmla="*/ 78510 h 421410"/>
              <a:gd name="connsiteX8-255" fmla="*/ 1308871 w 1308871"/>
              <a:gd name="connsiteY8-256" fmla="*/ 313460 h 421410"/>
              <a:gd name="connsiteX0-257" fmla="*/ 229371 w 1308871"/>
              <a:gd name="connsiteY0-258" fmla="*/ 369045 h 369045"/>
              <a:gd name="connsiteX1-259" fmla="*/ 99924 w 1308871"/>
              <a:gd name="connsiteY1-260" fmla="*/ 294150 h 369045"/>
              <a:gd name="connsiteX2-261" fmla="*/ 771 w 1308871"/>
              <a:gd name="connsiteY2-262" fmla="*/ 222995 h 369045"/>
              <a:gd name="connsiteX3-263" fmla="*/ 153171 w 1308871"/>
              <a:gd name="connsiteY3-264" fmla="*/ 146795 h 369045"/>
              <a:gd name="connsiteX4-265" fmla="*/ 264962 w 1308871"/>
              <a:gd name="connsiteY4-266" fmla="*/ 91942 h 369045"/>
              <a:gd name="connsiteX5-267" fmla="*/ 416092 w 1308871"/>
              <a:gd name="connsiteY5-268" fmla="*/ 3564 h 369045"/>
              <a:gd name="connsiteX6-269" fmla="*/ 642121 w 1308871"/>
              <a:gd name="connsiteY6-270" fmla="*/ 229345 h 369045"/>
              <a:gd name="connsiteX7-271" fmla="*/ 921521 w 1308871"/>
              <a:gd name="connsiteY7-272" fmla="*/ 26145 h 369045"/>
              <a:gd name="connsiteX8-273" fmla="*/ 1308871 w 1308871"/>
              <a:gd name="connsiteY8-274" fmla="*/ 261095 h 369045"/>
              <a:gd name="connsiteX0-275" fmla="*/ 229371 w 1308871"/>
              <a:gd name="connsiteY0-276" fmla="*/ 343370 h 343370"/>
              <a:gd name="connsiteX1-277" fmla="*/ 99924 w 1308871"/>
              <a:gd name="connsiteY1-278" fmla="*/ 268475 h 343370"/>
              <a:gd name="connsiteX2-279" fmla="*/ 771 w 1308871"/>
              <a:gd name="connsiteY2-280" fmla="*/ 197320 h 343370"/>
              <a:gd name="connsiteX3-281" fmla="*/ 153171 w 1308871"/>
              <a:gd name="connsiteY3-282" fmla="*/ 121120 h 343370"/>
              <a:gd name="connsiteX4-283" fmla="*/ 264962 w 1308871"/>
              <a:gd name="connsiteY4-284" fmla="*/ 66267 h 343370"/>
              <a:gd name="connsiteX5-285" fmla="*/ 416092 w 1308871"/>
              <a:gd name="connsiteY5-286" fmla="*/ 37363 h 343370"/>
              <a:gd name="connsiteX6-287" fmla="*/ 642121 w 1308871"/>
              <a:gd name="connsiteY6-288" fmla="*/ 203670 h 343370"/>
              <a:gd name="connsiteX7-289" fmla="*/ 921521 w 1308871"/>
              <a:gd name="connsiteY7-290" fmla="*/ 470 h 343370"/>
              <a:gd name="connsiteX8-291" fmla="*/ 1308871 w 1308871"/>
              <a:gd name="connsiteY8-292" fmla="*/ 235420 h 343370"/>
              <a:gd name="connsiteX0-293" fmla="*/ 229371 w 1308871"/>
              <a:gd name="connsiteY0-294" fmla="*/ 443588 h 443588"/>
              <a:gd name="connsiteX1-295" fmla="*/ 99924 w 1308871"/>
              <a:gd name="connsiteY1-296" fmla="*/ 368693 h 443588"/>
              <a:gd name="connsiteX2-297" fmla="*/ 771 w 1308871"/>
              <a:gd name="connsiteY2-298" fmla="*/ 297538 h 443588"/>
              <a:gd name="connsiteX3-299" fmla="*/ 153171 w 1308871"/>
              <a:gd name="connsiteY3-300" fmla="*/ 221338 h 443588"/>
              <a:gd name="connsiteX4-301" fmla="*/ 264962 w 1308871"/>
              <a:gd name="connsiteY4-302" fmla="*/ 166485 h 443588"/>
              <a:gd name="connsiteX5-303" fmla="*/ 428792 w 1308871"/>
              <a:gd name="connsiteY5-304" fmla="*/ 2114 h 443588"/>
              <a:gd name="connsiteX6-305" fmla="*/ 642121 w 1308871"/>
              <a:gd name="connsiteY6-306" fmla="*/ 303888 h 443588"/>
              <a:gd name="connsiteX7-307" fmla="*/ 921521 w 1308871"/>
              <a:gd name="connsiteY7-308" fmla="*/ 100688 h 443588"/>
              <a:gd name="connsiteX8-309" fmla="*/ 1308871 w 1308871"/>
              <a:gd name="connsiteY8-310" fmla="*/ 335638 h 443588"/>
              <a:gd name="connsiteX0-311" fmla="*/ 229371 w 1308871"/>
              <a:gd name="connsiteY0-312" fmla="*/ 377058 h 377058"/>
              <a:gd name="connsiteX1-313" fmla="*/ 99924 w 1308871"/>
              <a:gd name="connsiteY1-314" fmla="*/ 302163 h 377058"/>
              <a:gd name="connsiteX2-315" fmla="*/ 771 w 1308871"/>
              <a:gd name="connsiteY2-316" fmla="*/ 231008 h 377058"/>
              <a:gd name="connsiteX3-317" fmla="*/ 153171 w 1308871"/>
              <a:gd name="connsiteY3-318" fmla="*/ 154808 h 377058"/>
              <a:gd name="connsiteX4-319" fmla="*/ 264962 w 1308871"/>
              <a:gd name="connsiteY4-320" fmla="*/ 99955 h 377058"/>
              <a:gd name="connsiteX5-321" fmla="*/ 435142 w 1308871"/>
              <a:gd name="connsiteY5-322" fmla="*/ 3317 h 377058"/>
              <a:gd name="connsiteX6-323" fmla="*/ 642121 w 1308871"/>
              <a:gd name="connsiteY6-324" fmla="*/ 237358 h 377058"/>
              <a:gd name="connsiteX7-325" fmla="*/ 921521 w 1308871"/>
              <a:gd name="connsiteY7-326" fmla="*/ 34158 h 377058"/>
              <a:gd name="connsiteX8-327" fmla="*/ 1308871 w 1308871"/>
              <a:gd name="connsiteY8-328" fmla="*/ 269108 h 377058"/>
              <a:gd name="connsiteX0-329" fmla="*/ 229371 w 1308871"/>
              <a:gd name="connsiteY0-330" fmla="*/ 344498 h 344498"/>
              <a:gd name="connsiteX1-331" fmla="*/ 99924 w 1308871"/>
              <a:gd name="connsiteY1-332" fmla="*/ 269603 h 344498"/>
              <a:gd name="connsiteX2-333" fmla="*/ 771 w 1308871"/>
              <a:gd name="connsiteY2-334" fmla="*/ 198448 h 344498"/>
              <a:gd name="connsiteX3-335" fmla="*/ 153171 w 1308871"/>
              <a:gd name="connsiteY3-336" fmla="*/ 122248 h 344498"/>
              <a:gd name="connsiteX4-337" fmla="*/ 264962 w 1308871"/>
              <a:gd name="connsiteY4-338" fmla="*/ 67395 h 344498"/>
              <a:gd name="connsiteX5-339" fmla="*/ 441492 w 1308871"/>
              <a:gd name="connsiteY5-340" fmla="*/ 4624 h 344498"/>
              <a:gd name="connsiteX6-341" fmla="*/ 642121 w 1308871"/>
              <a:gd name="connsiteY6-342" fmla="*/ 204798 h 344498"/>
              <a:gd name="connsiteX7-343" fmla="*/ 921521 w 1308871"/>
              <a:gd name="connsiteY7-344" fmla="*/ 1598 h 344498"/>
              <a:gd name="connsiteX8-345" fmla="*/ 1308871 w 1308871"/>
              <a:gd name="connsiteY8-346" fmla="*/ 236548 h 344498"/>
              <a:gd name="connsiteX0-347" fmla="*/ 229371 w 1308871"/>
              <a:gd name="connsiteY0-348" fmla="*/ 347783 h 347783"/>
              <a:gd name="connsiteX1-349" fmla="*/ 99924 w 1308871"/>
              <a:gd name="connsiteY1-350" fmla="*/ 272888 h 347783"/>
              <a:gd name="connsiteX2-351" fmla="*/ 771 w 1308871"/>
              <a:gd name="connsiteY2-352" fmla="*/ 201733 h 347783"/>
              <a:gd name="connsiteX3-353" fmla="*/ 153171 w 1308871"/>
              <a:gd name="connsiteY3-354" fmla="*/ 125533 h 347783"/>
              <a:gd name="connsiteX4-355" fmla="*/ 264962 w 1308871"/>
              <a:gd name="connsiteY4-356" fmla="*/ 70680 h 347783"/>
              <a:gd name="connsiteX5-357" fmla="*/ 441492 w 1308871"/>
              <a:gd name="connsiteY5-358" fmla="*/ 7909 h 347783"/>
              <a:gd name="connsiteX6-359" fmla="*/ 642121 w 1308871"/>
              <a:gd name="connsiteY6-360" fmla="*/ 267350 h 347783"/>
              <a:gd name="connsiteX7-361" fmla="*/ 921521 w 1308871"/>
              <a:gd name="connsiteY7-362" fmla="*/ 4883 h 347783"/>
              <a:gd name="connsiteX8-363" fmla="*/ 1308871 w 1308871"/>
              <a:gd name="connsiteY8-364" fmla="*/ 239833 h 347783"/>
              <a:gd name="connsiteX0-365" fmla="*/ 229371 w 1308871"/>
              <a:gd name="connsiteY0-366" fmla="*/ 342958 h 342958"/>
              <a:gd name="connsiteX1-367" fmla="*/ 99924 w 1308871"/>
              <a:gd name="connsiteY1-368" fmla="*/ 268063 h 342958"/>
              <a:gd name="connsiteX2-369" fmla="*/ 771 w 1308871"/>
              <a:gd name="connsiteY2-370" fmla="*/ 196908 h 342958"/>
              <a:gd name="connsiteX3-371" fmla="*/ 153171 w 1308871"/>
              <a:gd name="connsiteY3-372" fmla="*/ 120708 h 342958"/>
              <a:gd name="connsiteX4-373" fmla="*/ 264962 w 1308871"/>
              <a:gd name="connsiteY4-374" fmla="*/ 65855 h 342958"/>
              <a:gd name="connsiteX5-375" fmla="*/ 441492 w 1308871"/>
              <a:gd name="connsiteY5-376" fmla="*/ 3084 h 342958"/>
              <a:gd name="connsiteX6-377" fmla="*/ 541975 w 1308871"/>
              <a:gd name="connsiteY6-378" fmla="*/ 151770 h 342958"/>
              <a:gd name="connsiteX7-379" fmla="*/ 642121 w 1308871"/>
              <a:gd name="connsiteY7-380" fmla="*/ 262525 h 342958"/>
              <a:gd name="connsiteX8-381" fmla="*/ 921521 w 1308871"/>
              <a:gd name="connsiteY8-382" fmla="*/ 58 h 342958"/>
              <a:gd name="connsiteX9" fmla="*/ 1308871 w 1308871"/>
              <a:gd name="connsiteY9" fmla="*/ 235008 h 342958"/>
              <a:gd name="connsiteX0-383" fmla="*/ 229371 w 1308871"/>
              <a:gd name="connsiteY0-384" fmla="*/ 343182 h 343182"/>
              <a:gd name="connsiteX1-385" fmla="*/ 99924 w 1308871"/>
              <a:gd name="connsiteY1-386" fmla="*/ 268287 h 343182"/>
              <a:gd name="connsiteX2-387" fmla="*/ 771 w 1308871"/>
              <a:gd name="connsiteY2-388" fmla="*/ 197132 h 343182"/>
              <a:gd name="connsiteX3-389" fmla="*/ 153171 w 1308871"/>
              <a:gd name="connsiteY3-390" fmla="*/ 120932 h 343182"/>
              <a:gd name="connsiteX4-391" fmla="*/ 264962 w 1308871"/>
              <a:gd name="connsiteY4-392" fmla="*/ 66079 h 343182"/>
              <a:gd name="connsiteX5-393" fmla="*/ 441492 w 1308871"/>
              <a:gd name="connsiteY5-394" fmla="*/ 3308 h 343182"/>
              <a:gd name="connsiteX6-395" fmla="*/ 541975 w 1308871"/>
              <a:gd name="connsiteY6-396" fmla="*/ 151994 h 343182"/>
              <a:gd name="connsiteX7-397" fmla="*/ 718321 w 1308871"/>
              <a:gd name="connsiteY7-398" fmla="*/ 186548 h 343182"/>
              <a:gd name="connsiteX8-399" fmla="*/ 921521 w 1308871"/>
              <a:gd name="connsiteY8-400" fmla="*/ 282 h 343182"/>
              <a:gd name="connsiteX9-401" fmla="*/ 1308871 w 1308871"/>
              <a:gd name="connsiteY9-402" fmla="*/ 235232 h 343182"/>
              <a:gd name="connsiteX0-403" fmla="*/ 229371 w 1308871"/>
              <a:gd name="connsiteY0-404" fmla="*/ 342958 h 342958"/>
              <a:gd name="connsiteX1-405" fmla="*/ 99924 w 1308871"/>
              <a:gd name="connsiteY1-406" fmla="*/ 268063 h 342958"/>
              <a:gd name="connsiteX2-407" fmla="*/ 771 w 1308871"/>
              <a:gd name="connsiteY2-408" fmla="*/ 196908 h 342958"/>
              <a:gd name="connsiteX3-409" fmla="*/ 153171 w 1308871"/>
              <a:gd name="connsiteY3-410" fmla="*/ 120708 h 342958"/>
              <a:gd name="connsiteX4-411" fmla="*/ 264962 w 1308871"/>
              <a:gd name="connsiteY4-412" fmla="*/ 65855 h 342958"/>
              <a:gd name="connsiteX5-413" fmla="*/ 441492 w 1308871"/>
              <a:gd name="connsiteY5-414" fmla="*/ 3084 h 342958"/>
              <a:gd name="connsiteX6-415" fmla="*/ 541975 w 1308871"/>
              <a:gd name="connsiteY6-416" fmla="*/ 151770 h 342958"/>
              <a:gd name="connsiteX7-417" fmla="*/ 673871 w 1308871"/>
              <a:gd name="connsiteY7-418" fmla="*/ 262525 h 342958"/>
              <a:gd name="connsiteX8-419" fmla="*/ 921521 w 1308871"/>
              <a:gd name="connsiteY8-420" fmla="*/ 58 h 342958"/>
              <a:gd name="connsiteX9-421" fmla="*/ 1308871 w 1308871"/>
              <a:gd name="connsiteY9-422" fmla="*/ 235008 h 342958"/>
              <a:gd name="connsiteX0-423" fmla="*/ 229371 w 1308871"/>
              <a:gd name="connsiteY0-424" fmla="*/ 343182 h 343182"/>
              <a:gd name="connsiteX1-425" fmla="*/ 99924 w 1308871"/>
              <a:gd name="connsiteY1-426" fmla="*/ 268287 h 343182"/>
              <a:gd name="connsiteX2-427" fmla="*/ 771 w 1308871"/>
              <a:gd name="connsiteY2-428" fmla="*/ 197132 h 343182"/>
              <a:gd name="connsiteX3-429" fmla="*/ 153171 w 1308871"/>
              <a:gd name="connsiteY3-430" fmla="*/ 120932 h 343182"/>
              <a:gd name="connsiteX4-431" fmla="*/ 264962 w 1308871"/>
              <a:gd name="connsiteY4-432" fmla="*/ 66079 h 343182"/>
              <a:gd name="connsiteX5-433" fmla="*/ 441492 w 1308871"/>
              <a:gd name="connsiteY5-434" fmla="*/ 3308 h 343182"/>
              <a:gd name="connsiteX6-435" fmla="*/ 541975 w 1308871"/>
              <a:gd name="connsiteY6-436" fmla="*/ 151994 h 343182"/>
              <a:gd name="connsiteX7-437" fmla="*/ 724671 w 1308871"/>
              <a:gd name="connsiteY7-438" fmla="*/ 186548 h 343182"/>
              <a:gd name="connsiteX8-439" fmla="*/ 921521 w 1308871"/>
              <a:gd name="connsiteY8-440" fmla="*/ 282 h 343182"/>
              <a:gd name="connsiteX9-441" fmla="*/ 1308871 w 1308871"/>
              <a:gd name="connsiteY9-442" fmla="*/ 235232 h 343182"/>
              <a:gd name="connsiteX0-443" fmla="*/ 229371 w 1308871"/>
              <a:gd name="connsiteY0-444" fmla="*/ 343271 h 343271"/>
              <a:gd name="connsiteX1-445" fmla="*/ 99924 w 1308871"/>
              <a:gd name="connsiteY1-446" fmla="*/ 268376 h 343271"/>
              <a:gd name="connsiteX2-447" fmla="*/ 771 w 1308871"/>
              <a:gd name="connsiteY2-448" fmla="*/ 197221 h 343271"/>
              <a:gd name="connsiteX3-449" fmla="*/ 153171 w 1308871"/>
              <a:gd name="connsiteY3-450" fmla="*/ 121021 h 343271"/>
              <a:gd name="connsiteX4-451" fmla="*/ 264962 w 1308871"/>
              <a:gd name="connsiteY4-452" fmla="*/ 66168 h 343271"/>
              <a:gd name="connsiteX5-453" fmla="*/ 441492 w 1308871"/>
              <a:gd name="connsiteY5-454" fmla="*/ 3397 h 343271"/>
              <a:gd name="connsiteX6-455" fmla="*/ 541975 w 1308871"/>
              <a:gd name="connsiteY6-456" fmla="*/ 152083 h 343271"/>
              <a:gd name="connsiteX7-457" fmla="*/ 724671 w 1308871"/>
              <a:gd name="connsiteY7-458" fmla="*/ 186637 h 343271"/>
              <a:gd name="connsiteX8-459" fmla="*/ 921521 w 1308871"/>
              <a:gd name="connsiteY8-460" fmla="*/ 371 h 343271"/>
              <a:gd name="connsiteX9-461" fmla="*/ 1308871 w 1308871"/>
              <a:gd name="connsiteY9-462" fmla="*/ 235321 h 3432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  <a:cxn ang="0">
                <a:pos x="connsiteX7-237" y="connsiteY7-238"/>
              </a:cxn>
              <a:cxn ang="0">
                <a:pos x="connsiteX8-255" y="connsiteY8-256"/>
              </a:cxn>
              <a:cxn ang="0">
                <a:pos x="connsiteX9-401" y="connsiteY9-402"/>
              </a:cxn>
            </a:cxnLst>
            <a:rect l="l" t="t" r="r" b="b"/>
            <a:pathLst>
              <a:path w="1308871" h="343271">
                <a:moveTo>
                  <a:pt x="229371" y="343271"/>
                </a:moveTo>
                <a:cubicBezTo>
                  <a:pt x="207796" y="330788"/>
                  <a:pt x="138024" y="292718"/>
                  <a:pt x="99924" y="268376"/>
                </a:cubicBezTo>
                <a:cubicBezTo>
                  <a:pt x="61824" y="244034"/>
                  <a:pt x="-8104" y="221780"/>
                  <a:pt x="771" y="197221"/>
                </a:cubicBezTo>
                <a:cubicBezTo>
                  <a:pt x="9646" y="172662"/>
                  <a:pt x="109139" y="142863"/>
                  <a:pt x="153171" y="121021"/>
                </a:cubicBezTo>
                <a:cubicBezTo>
                  <a:pt x="197203" y="99179"/>
                  <a:pt x="222629" y="83101"/>
                  <a:pt x="264962" y="66168"/>
                </a:cubicBezTo>
                <a:cubicBezTo>
                  <a:pt x="307295" y="49235"/>
                  <a:pt x="395323" y="-10922"/>
                  <a:pt x="441492" y="3397"/>
                </a:cubicBezTo>
                <a:cubicBezTo>
                  <a:pt x="487661" y="17716"/>
                  <a:pt x="508537" y="108843"/>
                  <a:pt x="541975" y="152083"/>
                </a:cubicBezTo>
                <a:cubicBezTo>
                  <a:pt x="575413" y="195323"/>
                  <a:pt x="661413" y="254255"/>
                  <a:pt x="724671" y="186637"/>
                </a:cubicBezTo>
                <a:cubicBezTo>
                  <a:pt x="787929" y="119019"/>
                  <a:pt x="824154" y="-7743"/>
                  <a:pt x="921521" y="371"/>
                </a:cubicBezTo>
                <a:cubicBezTo>
                  <a:pt x="1018888" y="8485"/>
                  <a:pt x="1046933" y="266542"/>
                  <a:pt x="1308871" y="235321"/>
                </a:cubicBezTo>
              </a:path>
            </a:pathLst>
          </a:cu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09" y="668366"/>
            <a:ext cx="1055634" cy="12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" name="Freeform 371"/>
          <p:cNvSpPr/>
          <p:nvPr/>
        </p:nvSpPr>
        <p:spPr>
          <a:xfrm>
            <a:off x="6028141" y="1570188"/>
            <a:ext cx="157464" cy="232919"/>
          </a:xfrm>
          <a:custGeom>
            <a:avLst/>
            <a:gdLst>
              <a:gd name="connsiteX0" fmla="*/ 123824 w 247950"/>
              <a:gd name="connsiteY0" fmla="*/ 0 h 232283"/>
              <a:gd name="connsiteX1" fmla="*/ 200024 w 247950"/>
              <a:gd name="connsiteY1" fmla="*/ 14287 h 232283"/>
              <a:gd name="connsiteX2" fmla="*/ 242886 w 247950"/>
              <a:gd name="connsiteY2" fmla="*/ 71437 h 232283"/>
              <a:gd name="connsiteX3" fmla="*/ 242886 w 247950"/>
              <a:gd name="connsiteY3" fmla="*/ 161925 h 232283"/>
              <a:gd name="connsiteX4" fmla="*/ 204786 w 247950"/>
              <a:gd name="connsiteY4" fmla="*/ 214312 h 232283"/>
              <a:gd name="connsiteX5" fmla="*/ 90486 w 247950"/>
              <a:gd name="connsiteY5" fmla="*/ 228600 h 232283"/>
              <a:gd name="connsiteX6" fmla="*/ 9524 w 247950"/>
              <a:gd name="connsiteY6" fmla="*/ 152400 h 232283"/>
              <a:gd name="connsiteX7" fmla="*/ 4761 w 247950"/>
              <a:gd name="connsiteY7" fmla="*/ 71437 h 232283"/>
              <a:gd name="connsiteX0-1" fmla="*/ 114300 w 238426"/>
              <a:gd name="connsiteY0-2" fmla="*/ 0 h 232283"/>
              <a:gd name="connsiteX1-3" fmla="*/ 190500 w 238426"/>
              <a:gd name="connsiteY1-4" fmla="*/ 14287 h 232283"/>
              <a:gd name="connsiteX2-5" fmla="*/ 233362 w 238426"/>
              <a:gd name="connsiteY2-6" fmla="*/ 71437 h 232283"/>
              <a:gd name="connsiteX3-7" fmla="*/ 233362 w 238426"/>
              <a:gd name="connsiteY3-8" fmla="*/ 161925 h 232283"/>
              <a:gd name="connsiteX4-9" fmla="*/ 195262 w 238426"/>
              <a:gd name="connsiteY4-10" fmla="*/ 214312 h 232283"/>
              <a:gd name="connsiteX5-11" fmla="*/ 80962 w 238426"/>
              <a:gd name="connsiteY5-12" fmla="*/ 228600 h 232283"/>
              <a:gd name="connsiteX6-13" fmla="*/ 0 w 238426"/>
              <a:gd name="connsiteY6-14" fmla="*/ 152400 h 232283"/>
              <a:gd name="connsiteX0-15" fmla="*/ 33338 w 157464"/>
              <a:gd name="connsiteY0-16" fmla="*/ 0 h 232283"/>
              <a:gd name="connsiteX1-17" fmla="*/ 109538 w 157464"/>
              <a:gd name="connsiteY1-18" fmla="*/ 14287 h 232283"/>
              <a:gd name="connsiteX2-19" fmla="*/ 152400 w 157464"/>
              <a:gd name="connsiteY2-20" fmla="*/ 71437 h 232283"/>
              <a:gd name="connsiteX3-21" fmla="*/ 152400 w 157464"/>
              <a:gd name="connsiteY3-22" fmla="*/ 161925 h 232283"/>
              <a:gd name="connsiteX4-23" fmla="*/ 114300 w 157464"/>
              <a:gd name="connsiteY4-24" fmla="*/ 214312 h 232283"/>
              <a:gd name="connsiteX5-25" fmla="*/ 0 w 157464"/>
              <a:gd name="connsiteY5-26" fmla="*/ 228600 h 232283"/>
              <a:gd name="connsiteX0-27" fmla="*/ 33338 w 157464"/>
              <a:gd name="connsiteY0-28" fmla="*/ 0 h 236057"/>
              <a:gd name="connsiteX1-29" fmla="*/ 109538 w 157464"/>
              <a:gd name="connsiteY1-30" fmla="*/ 14287 h 236057"/>
              <a:gd name="connsiteX2-31" fmla="*/ 152400 w 157464"/>
              <a:gd name="connsiteY2-32" fmla="*/ 71437 h 236057"/>
              <a:gd name="connsiteX3-33" fmla="*/ 152400 w 157464"/>
              <a:gd name="connsiteY3-34" fmla="*/ 161925 h 236057"/>
              <a:gd name="connsiteX4-35" fmla="*/ 114300 w 157464"/>
              <a:gd name="connsiteY4-36" fmla="*/ 214312 h 236057"/>
              <a:gd name="connsiteX5-37" fmla="*/ 0 w 157464"/>
              <a:gd name="connsiteY5-38" fmla="*/ 228600 h 236057"/>
              <a:gd name="connsiteX0-39" fmla="*/ 33338 w 157464"/>
              <a:gd name="connsiteY0-40" fmla="*/ 0 h 234081"/>
              <a:gd name="connsiteX1-41" fmla="*/ 109538 w 157464"/>
              <a:gd name="connsiteY1-42" fmla="*/ 14287 h 234081"/>
              <a:gd name="connsiteX2-43" fmla="*/ 152400 w 157464"/>
              <a:gd name="connsiteY2-44" fmla="*/ 71437 h 234081"/>
              <a:gd name="connsiteX3-45" fmla="*/ 152400 w 157464"/>
              <a:gd name="connsiteY3-46" fmla="*/ 161925 h 234081"/>
              <a:gd name="connsiteX4-47" fmla="*/ 114300 w 157464"/>
              <a:gd name="connsiteY4-48" fmla="*/ 214312 h 234081"/>
              <a:gd name="connsiteX5-49" fmla="*/ 0 w 157464"/>
              <a:gd name="connsiteY5-50" fmla="*/ 228600 h 234081"/>
              <a:gd name="connsiteX0-51" fmla="*/ 33338 w 157464"/>
              <a:gd name="connsiteY0-52" fmla="*/ 0 h 237619"/>
              <a:gd name="connsiteX1-53" fmla="*/ 109538 w 157464"/>
              <a:gd name="connsiteY1-54" fmla="*/ 14287 h 237619"/>
              <a:gd name="connsiteX2-55" fmla="*/ 152400 w 157464"/>
              <a:gd name="connsiteY2-56" fmla="*/ 71437 h 237619"/>
              <a:gd name="connsiteX3-57" fmla="*/ 152400 w 157464"/>
              <a:gd name="connsiteY3-58" fmla="*/ 161925 h 237619"/>
              <a:gd name="connsiteX4-59" fmla="*/ 114300 w 157464"/>
              <a:gd name="connsiteY4-60" fmla="*/ 214312 h 237619"/>
              <a:gd name="connsiteX5-61" fmla="*/ 0 w 157464"/>
              <a:gd name="connsiteY5-62" fmla="*/ 228600 h 237619"/>
              <a:gd name="connsiteX0-63" fmla="*/ 33338 w 157464"/>
              <a:gd name="connsiteY0-64" fmla="*/ 0 h 234683"/>
              <a:gd name="connsiteX1-65" fmla="*/ 109538 w 157464"/>
              <a:gd name="connsiteY1-66" fmla="*/ 14287 h 234683"/>
              <a:gd name="connsiteX2-67" fmla="*/ 152400 w 157464"/>
              <a:gd name="connsiteY2-68" fmla="*/ 71437 h 234683"/>
              <a:gd name="connsiteX3-69" fmla="*/ 152400 w 157464"/>
              <a:gd name="connsiteY3-70" fmla="*/ 161925 h 234683"/>
              <a:gd name="connsiteX4-71" fmla="*/ 114300 w 157464"/>
              <a:gd name="connsiteY4-72" fmla="*/ 214312 h 234683"/>
              <a:gd name="connsiteX5-73" fmla="*/ 0 w 157464"/>
              <a:gd name="connsiteY5-74" fmla="*/ 228600 h 234683"/>
              <a:gd name="connsiteX0-75" fmla="*/ 33338 w 157464"/>
              <a:gd name="connsiteY0-76" fmla="*/ 0 h 232647"/>
              <a:gd name="connsiteX1-77" fmla="*/ 109538 w 157464"/>
              <a:gd name="connsiteY1-78" fmla="*/ 14287 h 232647"/>
              <a:gd name="connsiteX2-79" fmla="*/ 152400 w 157464"/>
              <a:gd name="connsiteY2-80" fmla="*/ 71437 h 232647"/>
              <a:gd name="connsiteX3-81" fmla="*/ 152400 w 157464"/>
              <a:gd name="connsiteY3-82" fmla="*/ 147637 h 232647"/>
              <a:gd name="connsiteX4-83" fmla="*/ 114300 w 157464"/>
              <a:gd name="connsiteY4-84" fmla="*/ 214312 h 232647"/>
              <a:gd name="connsiteX5-85" fmla="*/ 0 w 157464"/>
              <a:gd name="connsiteY5-86" fmla="*/ 228600 h 232647"/>
              <a:gd name="connsiteX0-87" fmla="*/ 33338 w 157464"/>
              <a:gd name="connsiteY0-88" fmla="*/ 0 h 232919"/>
              <a:gd name="connsiteX1-89" fmla="*/ 109538 w 157464"/>
              <a:gd name="connsiteY1-90" fmla="*/ 14287 h 232919"/>
              <a:gd name="connsiteX2-91" fmla="*/ 152400 w 157464"/>
              <a:gd name="connsiteY2-92" fmla="*/ 71437 h 232919"/>
              <a:gd name="connsiteX3-93" fmla="*/ 152400 w 157464"/>
              <a:gd name="connsiteY3-94" fmla="*/ 138112 h 232919"/>
              <a:gd name="connsiteX4-95" fmla="*/ 114300 w 157464"/>
              <a:gd name="connsiteY4-96" fmla="*/ 214312 h 232919"/>
              <a:gd name="connsiteX5-97" fmla="*/ 0 w 157464"/>
              <a:gd name="connsiteY5-98" fmla="*/ 228600 h 232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7464" h="232919">
                <a:moveTo>
                  <a:pt x="33338" y="0"/>
                </a:moveTo>
                <a:cubicBezTo>
                  <a:pt x="61516" y="1190"/>
                  <a:pt x="89694" y="2381"/>
                  <a:pt x="109538" y="14287"/>
                </a:cubicBezTo>
                <a:cubicBezTo>
                  <a:pt x="129382" y="26193"/>
                  <a:pt x="145256" y="50800"/>
                  <a:pt x="152400" y="71437"/>
                </a:cubicBezTo>
                <a:cubicBezTo>
                  <a:pt x="159544" y="92074"/>
                  <a:pt x="158750" y="114300"/>
                  <a:pt x="152400" y="138112"/>
                </a:cubicBezTo>
                <a:cubicBezTo>
                  <a:pt x="146050" y="161924"/>
                  <a:pt x="139700" y="199231"/>
                  <a:pt x="114300" y="214312"/>
                </a:cubicBezTo>
                <a:cubicBezTo>
                  <a:pt x="88900" y="229393"/>
                  <a:pt x="32544" y="238919"/>
                  <a:pt x="0" y="228600"/>
                </a:cubicBez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2"/>
          <p:cNvSpPr/>
          <p:nvPr/>
        </p:nvSpPr>
        <p:spPr>
          <a:xfrm>
            <a:off x="5945217" y="1203475"/>
            <a:ext cx="199607" cy="581025"/>
          </a:xfrm>
          <a:custGeom>
            <a:avLst/>
            <a:gdLst>
              <a:gd name="connsiteX0" fmla="*/ 83947 w 174435"/>
              <a:gd name="connsiteY0" fmla="*/ 623887 h 623887"/>
              <a:gd name="connsiteX1" fmla="*/ 29179 w 174435"/>
              <a:gd name="connsiteY1" fmla="*/ 607219 h 623887"/>
              <a:gd name="connsiteX2" fmla="*/ 7747 w 174435"/>
              <a:gd name="connsiteY2" fmla="*/ 559594 h 623887"/>
              <a:gd name="connsiteX3" fmla="*/ 2985 w 174435"/>
              <a:gd name="connsiteY3" fmla="*/ 328612 h 623887"/>
              <a:gd name="connsiteX4" fmla="*/ 17272 w 174435"/>
              <a:gd name="connsiteY4" fmla="*/ 95250 h 623887"/>
              <a:gd name="connsiteX5" fmla="*/ 174435 w 174435"/>
              <a:gd name="connsiteY5" fmla="*/ 0 h 623887"/>
              <a:gd name="connsiteX0-1" fmla="*/ 83804 w 174292"/>
              <a:gd name="connsiteY0-2" fmla="*/ 623887 h 623887"/>
              <a:gd name="connsiteX1-3" fmla="*/ 29036 w 174292"/>
              <a:gd name="connsiteY1-4" fmla="*/ 607219 h 623887"/>
              <a:gd name="connsiteX2-5" fmla="*/ 5223 w 174292"/>
              <a:gd name="connsiteY2-6" fmla="*/ 502444 h 623887"/>
              <a:gd name="connsiteX3-7" fmla="*/ 2842 w 174292"/>
              <a:gd name="connsiteY3-8" fmla="*/ 328612 h 623887"/>
              <a:gd name="connsiteX4-9" fmla="*/ 17129 w 174292"/>
              <a:gd name="connsiteY4-10" fmla="*/ 95250 h 623887"/>
              <a:gd name="connsiteX5-11" fmla="*/ 174292 w 174292"/>
              <a:gd name="connsiteY5-12" fmla="*/ 0 h 623887"/>
              <a:gd name="connsiteX0-13" fmla="*/ 85286 w 175774"/>
              <a:gd name="connsiteY0-14" fmla="*/ 623887 h 624741"/>
              <a:gd name="connsiteX1-15" fmla="*/ 30518 w 175774"/>
              <a:gd name="connsiteY1-16" fmla="*/ 607219 h 624741"/>
              <a:gd name="connsiteX2-17" fmla="*/ 1942 w 175774"/>
              <a:gd name="connsiteY2-18" fmla="*/ 459582 h 624741"/>
              <a:gd name="connsiteX3-19" fmla="*/ 4324 w 175774"/>
              <a:gd name="connsiteY3-20" fmla="*/ 328612 h 624741"/>
              <a:gd name="connsiteX4-21" fmla="*/ 18611 w 175774"/>
              <a:gd name="connsiteY4-22" fmla="*/ 95250 h 624741"/>
              <a:gd name="connsiteX5-23" fmla="*/ 175774 w 175774"/>
              <a:gd name="connsiteY5-24" fmla="*/ 0 h 624741"/>
              <a:gd name="connsiteX0-25" fmla="*/ 84407 w 174895"/>
              <a:gd name="connsiteY0-26" fmla="*/ 623887 h 623887"/>
              <a:gd name="connsiteX1-27" fmla="*/ 17732 w 174895"/>
              <a:gd name="connsiteY1-28" fmla="*/ 566738 h 623887"/>
              <a:gd name="connsiteX2-29" fmla="*/ 1063 w 174895"/>
              <a:gd name="connsiteY2-30" fmla="*/ 459582 h 623887"/>
              <a:gd name="connsiteX3-31" fmla="*/ 3445 w 174895"/>
              <a:gd name="connsiteY3-32" fmla="*/ 328612 h 623887"/>
              <a:gd name="connsiteX4-33" fmla="*/ 17732 w 174895"/>
              <a:gd name="connsiteY4-34" fmla="*/ 95250 h 623887"/>
              <a:gd name="connsiteX5-35" fmla="*/ 174895 w 174895"/>
              <a:gd name="connsiteY5-36" fmla="*/ 0 h 623887"/>
              <a:gd name="connsiteX0-37" fmla="*/ 93932 w 174895"/>
              <a:gd name="connsiteY0-38" fmla="*/ 604837 h 604837"/>
              <a:gd name="connsiteX1-39" fmla="*/ 17732 w 174895"/>
              <a:gd name="connsiteY1-40" fmla="*/ 566738 h 604837"/>
              <a:gd name="connsiteX2-41" fmla="*/ 1063 w 174895"/>
              <a:gd name="connsiteY2-42" fmla="*/ 459582 h 604837"/>
              <a:gd name="connsiteX3-43" fmla="*/ 3445 w 174895"/>
              <a:gd name="connsiteY3-44" fmla="*/ 328612 h 604837"/>
              <a:gd name="connsiteX4-45" fmla="*/ 17732 w 174895"/>
              <a:gd name="connsiteY4-46" fmla="*/ 95250 h 604837"/>
              <a:gd name="connsiteX5-47" fmla="*/ 174895 w 174895"/>
              <a:gd name="connsiteY5-48" fmla="*/ 0 h 604837"/>
              <a:gd name="connsiteX0-49" fmla="*/ 101076 w 174895"/>
              <a:gd name="connsiteY0-50" fmla="*/ 588169 h 588169"/>
              <a:gd name="connsiteX1-51" fmla="*/ 17732 w 174895"/>
              <a:gd name="connsiteY1-52" fmla="*/ 566738 h 588169"/>
              <a:gd name="connsiteX2-53" fmla="*/ 1063 w 174895"/>
              <a:gd name="connsiteY2-54" fmla="*/ 459582 h 588169"/>
              <a:gd name="connsiteX3-55" fmla="*/ 3445 w 174895"/>
              <a:gd name="connsiteY3-56" fmla="*/ 328612 h 588169"/>
              <a:gd name="connsiteX4-57" fmla="*/ 17732 w 174895"/>
              <a:gd name="connsiteY4-58" fmla="*/ 95250 h 588169"/>
              <a:gd name="connsiteX5-59" fmla="*/ 174895 w 174895"/>
              <a:gd name="connsiteY5-60" fmla="*/ 0 h 588169"/>
              <a:gd name="connsiteX0-61" fmla="*/ 117745 w 174895"/>
              <a:gd name="connsiteY0-62" fmla="*/ 592931 h 592931"/>
              <a:gd name="connsiteX1-63" fmla="*/ 17732 w 174895"/>
              <a:gd name="connsiteY1-64" fmla="*/ 566738 h 592931"/>
              <a:gd name="connsiteX2-65" fmla="*/ 1063 w 174895"/>
              <a:gd name="connsiteY2-66" fmla="*/ 459582 h 592931"/>
              <a:gd name="connsiteX3-67" fmla="*/ 3445 w 174895"/>
              <a:gd name="connsiteY3-68" fmla="*/ 328612 h 592931"/>
              <a:gd name="connsiteX4-69" fmla="*/ 17732 w 174895"/>
              <a:gd name="connsiteY4-70" fmla="*/ 95250 h 592931"/>
              <a:gd name="connsiteX5-71" fmla="*/ 174895 w 174895"/>
              <a:gd name="connsiteY5-72" fmla="*/ 0 h 592931"/>
              <a:gd name="connsiteX0-73" fmla="*/ 118475 w 175625"/>
              <a:gd name="connsiteY0-74" fmla="*/ 592931 h 592931"/>
              <a:gd name="connsiteX1-75" fmla="*/ 18462 w 175625"/>
              <a:gd name="connsiteY1-76" fmla="*/ 566738 h 592931"/>
              <a:gd name="connsiteX2-77" fmla="*/ 27987 w 175625"/>
              <a:gd name="connsiteY2-78" fmla="*/ 459582 h 592931"/>
              <a:gd name="connsiteX3-79" fmla="*/ 4175 w 175625"/>
              <a:gd name="connsiteY3-80" fmla="*/ 328612 h 592931"/>
              <a:gd name="connsiteX4-81" fmla="*/ 18462 w 175625"/>
              <a:gd name="connsiteY4-82" fmla="*/ 95250 h 592931"/>
              <a:gd name="connsiteX5-83" fmla="*/ 175625 w 175625"/>
              <a:gd name="connsiteY5-84" fmla="*/ 0 h 592931"/>
              <a:gd name="connsiteX0-85" fmla="*/ 117577 w 174727"/>
              <a:gd name="connsiteY0-86" fmla="*/ 592931 h 592931"/>
              <a:gd name="connsiteX1-87" fmla="*/ 17564 w 174727"/>
              <a:gd name="connsiteY1-88" fmla="*/ 566738 h 592931"/>
              <a:gd name="connsiteX2-89" fmla="*/ 12801 w 174727"/>
              <a:gd name="connsiteY2-90" fmla="*/ 457200 h 592931"/>
              <a:gd name="connsiteX3-91" fmla="*/ 3277 w 174727"/>
              <a:gd name="connsiteY3-92" fmla="*/ 328612 h 592931"/>
              <a:gd name="connsiteX4-93" fmla="*/ 17564 w 174727"/>
              <a:gd name="connsiteY4-94" fmla="*/ 95250 h 592931"/>
              <a:gd name="connsiteX5-95" fmla="*/ 174727 w 174727"/>
              <a:gd name="connsiteY5-96" fmla="*/ 0 h 592931"/>
              <a:gd name="connsiteX0-97" fmla="*/ 115552 w 172702"/>
              <a:gd name="connsiteY0-98" fmla="*/ 592931 h 592931"/>
              <a:gd name="connsiteX1-99" fmla="*/ 15539 w 172702"/>
              <a:gd name="connsiteY1-100" fmla="*/ 566738 h 592931"/>
              <a:gd name="connsiteX2-101" fmla="*/ 10776 w 172702"/>
              <a:gd name="connsiteY2-102" fmla="*/ 457200 h 592931"/>
              <a:gd name="connsiteX3-103" fmla="*/ 1252 w 172702"/>
              <a:gd name="connsiteY3-104" fmla="*/ 328612 h 592931"/>
              <a:gd name="connsiteX4-105" fmla="*/ 41732 w 172702"/>
              <a:gd name="connsiteY4-106" fmla="*/ 111919 h 592931"/>
              <a:gd name="connsiteX5-107" fmla="*/ 172702 w 172702"/>
              <a:gd name="connsiteY5-108" fmla="*/ 0 h 592931"/>
              <a:gd name="connsiteX0-109" fmla="*/ 115552 w 172702"/>
              <a:gd name="connsiteY0-110" fmla="*/ 592931 h 592931"/>
              <a:gd name="connsiteX1-111" fmla="*/ 15539 w 172702"/>
              <a:gd name="connsiteY1-112" fmla="*/ 566738 h 592931"/>
              <a:gd name="connsiteX2-113" fmla="*/ 10776 w 172702"/>
              <a:gd name="connsiteY2-114" fmla="*/ 457200 h 592931"/>
              <a:gd name="connsiteX3-115" fmla="*/ 1252 w 172702"/>
              <a:gd name="connsiteY3-116" fmla="*/ 328612 h 592931"/>
              <a:gd name="connsiteX4-117" fmla="*/ 41732 w 172702"/>
              <a:gd name="connsiteY4-118" fmla="*/ 111919 h 592931"/>
              <a:gd name="connsiteX5-119" fmla="*/ 172702 w 172702"/>
              <a:gd name="connsiteY5-120" fmla="*/ 0 h 592931"/>
              <a:gd name="connsiteX0-121" fmla="*/ 119361 w 176511"/>
              <a:gd name="connsiteY0-122" fmla="*/ 592931 h 592931"/>
              <a:gd name="connsiteX1-123" fmla="*/ 19348 w 176511"/>
              <a:gd name="connsiteY1-124" fmla="*/ 566738 h 592931"/>
              <a:gd name="connsiteX2-125" fmla="*/ 14585 w 176511"/>
              <a:gd name="connsiteY2-126" fmla="*/ 457200 h 592931"/>
              <a:gd name="connsiteX3-127" fmla="*/ 5061 w 176511"/>
              <a:gd name="connsiteY3-128" fmla="*/ 328612 h 592931"/>
              <a:gd name="connsiteX4-129" fmla="*/ 33635 w 176511"/>
              <a:gd name="connsiteY4-130" fmla="*/ 97632 h 592931"/>
              <a:gd name="connsiteX5-131" fmla="*/ 176511 w 176511"/>
              <a:gd name="connsiteY5-132" fmla="*/ 0 h 592931"/>
              <a:gd name="connsiteX0-133" fmla="*/ 114902 w 172052"/>
              <a:gd name="connsiteY0-134" fmla="*/ 592931 h 592931"/>
              <a:gd name="connsiteX1-135" fmla="*/ 14889 w 172052"/>
              <a:gd name="connsiteY1-136" fmla="*/ 566738 h 592931"/>
              <a:gd name="connsiteX2-137" fmla="*/ 10126 w 172052"/>
              <a:gd name="connsiteY2-138" fmla="*/ 457200 h 592931"/>
              <a:gd name="connsiteX3-139" fmla="*/ 602 w 172052"/>
              <a:gd name="connsiteY3-140" fmla="*/ 328612 h 592931"/>
              <a:gd name="connsiteX4-141" fmla="*/ 29176 w 172052"/>
              <a:gd name="connsiteY4-142" fmla="*/ 97632 h 592931"/>
              <a:gd name="connsiteX5-143" fmla="*/ 62513 w 172052"/>
              <a:gd name="connsiteY5-144" fmla="*/ 64294 h 592931"/>
              <a:gd name="connsiteX6" fmla="*/ 172052 w 172052"/>
              <a:gd name="connsiteY6" fmla="*/ 0 h 592931"/>
              <a:gd name="connsiteX0-145" fmla="*/ 114902 w 172052"/>
              <a:gd name="connsiteY0-146" fmla="*/ 592931 h 592931"/>
              <a:gd name="connsiteX1-147" fmla="*/ 14889 w 172052"/>
              <a:gd name="connsiteY1-148" fmla="*/ 566738 h 592931"/>
              <a:gd name="connsiteX2-149" fmla="*/ 10126 w 172052"/>
              <a:gd name="connsiteY2-150" fmla="*/ 457200 h 592931"/>
              <a:gd name="connsiteX3-151" fmla="*/ 602 w 172052"/>
              <a:gd name="connsiteY3-152" fmla="*/ 328612 h 592931"/>
              <a:gd name="connsiteX4-153" fmla="*/ 29176 w 172052"/>
              <a:gd name="connsiteY4-154" fmla="*/ 97632 h 592931"/>
              <a:gd name="connsiteX5-155" fmla="*/ 62513 w 172052"/>
              <a:gd name="connsiteY5-156" fmla="*/ 64294 h 592931"/>
              <a:gd name="connsiteX6-157" fmla="*/ 172052 w 172052"/>
              <a:gd name="connsiteY6-158" fmla="*/ 0 h 592931"/>
              <a:gd name="connsiteX0-159" fmla="*/ 114902 w 172052"/>
              <a:gd name="connsiteY0-160" fmla="*/ 592931 h 592931"/>
              <a:gd name="connsiteX1-161" fmla="*/ 14889 w 172052"/>
              <a:gd name="connsiteY1-162" fmla="*/ 566738 h 592931"/>
              <a:gd name="connsiteX2-163" fmla="*/ 10126 w 172052"/>
              <a:gd name="connsiteY2-164" fmla="*/ 457200 h 592931"/>
              <a:gd name="connsiteX3-165" fmla="*/ 602 w 172052"/>
              <a:gd name="connsiteY3-166" fmla="*/ 328612 h 592931"/>
              <a:gd name="connsiteX4-167" fmla="*/ 29176 w 172052"/>
              <a:gd name="connsiteY4-168" fmla="*/ 97632 h 592931"/>
              <a:gd name="connsiteX5-169" fmla="*/ 62513 w 172052"/>
              <a:gd name="connsiteY5-170" fmla="*/ 64294 h 592931"/>
              <a:gd name="connsiteX6-171" fmla="*/ 172052 w 172052"/>
              <a:gd name="connsiteY6-172" fmla="*/ 0 h 592931"/>
              <a:gd name="connsiteX0-173" fmla="*/ 114902 w 200627"/>
              <a:gd name="connsiteY0-174" fmla="*/ 588169 h 588169"/>
              <a:gd name="connsiteX1-175" fmla="*/ 14889 w 200627"/>
              <a:gd name="connsiteY1-176" fmla="*/ 561976 h 588169"/>
              <a:gd name="connsiteX2-177" fmla="*/ 10126 w 200627"/>
              <a:gd name="connsiteY2-178" fmla="*/ 452438 h 588169"/>
              <a:gd name="connsiteX3-179" fmla="*/ 602 w 200627"/>
              <a:gd name="connsiteY3-180" fmla="*/ 323850 h 588169"/>
              <a:gd name="connsiteX4-181" fmla="*/ 29176 w 200627"/>
              <a:gd name="connsiteY4-182" fmla="*/ 92870 h 588169"/>
              <a:gd name="connsiteX5-183" fmla="*/ 62513 w 200627"/>
              <a:gd name="connsiteY5-184" fmla="*/ 59532 h 588169"/>
              <a:gd name="connsiteX6-185" fmla="*/ 200627 w 200627"/>
              <a:gd name="connsiteY6-186" fmla="*/ 0 h 588169"/>
              <a:gd name="connsiteX0-187" fmla="*/ 114902 w 205389"/>
              <a:gd name="connsiteY0-188" fmla="*/ 581025 h 581025"/>
              <a:gd name="connsiteX1-189" fmla="*/ 14889 w 205389"/>
              <a:gd name="connsiteY1-190" fmla="*/ 554832 h 581025"/>
              <a:gd name="connsiteX2-191" fmla="*/ 10126 w 205389"/>
              <a:gd name="connsiteY2-192" fmla="*/ 445294 h 581025"/>
              <a:gd name="connsiteX3-193" fmla="*/ 602 w 205389"/>
              <a:gd name="connsiteY3-194" fmla="*/ 316706 h 581025"/>
              <a:gd name="connsiteX4-195" fmla="*/ 29176 w 205389"/>
              <a:gd name="connsiteY4-196" fmla="*/ 85726 h 581025"/>
              <a:gd name="connsiteX5-197" fmla="*/ 62513 w 205389"/>
              <a:gd name="connsiteY5-198" fmla="*/ 52388 h 581025"/>
              <a:gd name="connsiteX6-199" fmla="*/ 205389 w 205389"/>
              <a:gd name="connsiteY6-200" fmla="*/ 0 h 581025"/>
              <a:gd name="connsiteX0-201" fmla="*/ 109474 w 199961"/>
              <a:gd name="connsiteY0-202" fmla="*/ 581025 h 581025"/>
              <a:gd name="connsiteX1-203" fmla="*/ 9461 w 199961"/>
              <a:gd name="connsiteY1-204" fmla="*/ 554832 h 581025"/>
              <a:gd name="connsiteX2-205" fmla="*/ 4698 w 199961"/>
              <a:gd name="connsiteY2-206" fmla="*/ 445294 h 581025"/>
              <a:gd name="connsiteX3-207" fmla="*/ 14224 w 199961"/>
              <a:gd name="connsiteY3-208" fmla="*/ 311944 h 581025"/>
              <a:gd name="connsiteX4-209" fmla="*/ 23748 w 199961"/>
              <a:gd name="connsiteY4-210" fmla="*/ 85726 h 581025"/>
              <a:gd name="connsiteX5-211" fmla="*/ 57085 w 199961"/>
              <a:gd name="connsiteY5-212" fmla="*/ 52388 h 581025"/>
              <a:gd name="connsiteX6-213" fmla="*/ 199961 w 199961"/>
              <a:gd name="connsiteY6-214" fmla="*/ 0 h 581025"/>
              <a:gd name="connsiteX0-215" fmla="*/ 128896 w 219383"/>
              <a:gd name="connsiteY0-216" fmla="*/ 581025 h 581025"/>
              <a:gd name="connsiteX1-217" fmla="*/ 28883 w 219383"/>
              <a:gd name="connsiteY1-218" fmla="*/ 554832 h 581025"/>
              <a:gd name="connsiteX2-219" fmla="*/ 24120 w 219383"/>
              <a:gd name="connsiteY2-220" fmla="*/ 445294 h 581025"/>
              <a:gd name="connsiteX3-221" fmla="*/ 309 w 219383"/>
              <a:gd name="connsiteY3-222" fmla="*/ 304800 h 581025"/>
              <a:gd name="connsiteX4-223" fmla="*/ 43170 w 219383"/>
              <a:gd name="connsiteY4-224" fmla="*/ 85726 h 581025"/>
              <a:gd name="connsiteX5-225" fmla="*/ 76507 w 219383"/>
              <a:gd name="connsiteY5-226" fmla="*/ 52388 h 581025"/>
              <a:gd name="connsiteX6-227" fmla="*/ 219383 w 219383"/>
              <a:gd name="connsiteY6-228" fmla="*/ 0 h 581025"/>
              <a:gd name="connsiteX0-229" fmla="*/ 109120 w 199607"/>
              <a:gd name="connsiteY0-230" fmla="*/ 581025 h 581025"/>
              <a:gd name="connsiteX1-231" fmla="*/ 9107 w 199607"/>
              <a:gd name="connsiteY1-232" fmla="*/ 554832 h 581025"/>
              <a:gd name="connsiteX2-233" fmla="*/ 4344 w 199607"/>
              <a:gd name="connsiteY2-234" fmla="*/ 445294 h 581025"/>
              <a:gd name="connsiteX3-235" fmla="*/ 6726 w 199607"/>
              <a:gd name="connsiteY3-236" fmla="*/ 307181 h 581025"/>
              <a:gd name="connsiteX4-237" fmla="*/ 23394 w 199607"/>
              <a:gd name="connsiteY4-238" fmla="*/ 85726 h 581025"/>
              <a:gd name="connsiteX5-239" fmla="*/ 56731 w 199607"/>
              <a:gd name="connsiteY5-240" fmla="*/ 52388 h 581025"/>
              <a:gd name="connsiteX6-241" fmla="*/ 199607 w 199607"/>
              <a:gd name="connsiteY6-242" fmla="*/ 0 h 581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57" y="connsiteY6-158"/>
              </a:cxn>
            </a:cxnLst>
            <a:rect l="l" t="t" r="r" b="b"/>
            <a:pathLst>
              <a:path w="199607" h="581025">
                <a:moveTo>
                  <a:pt x="109120" y="581025"/>
                </a:moveTo>
                <a:cubicBezTo>
                  <a:pt x="88086" y="578048"/>
                  <a:pt x="26570" y="577454"/>
                  <a:pt x="9107" y="554832"/>
                </a:cubicBezTo>
                <a:cubicBezTo>
                  <a:pt x="-8356" y="532210"/>
                  <a:pt x="4741" y="486569"/>
                  <a:pt x="4344" y="445294"/>
                </a:cubicBezTo>
                <a:cubicBezTo>
                  <a:pt x="3947" y="404019"/>
                  <a:pt x="3551" y="367109"/>
                  <a:pt x="6726" y="307181"/>
                </a:cubicBezTo>
                <a:cubicBezTo>
                  <a:pt x="9901" y="247253"/>
                  <a:pt x="15060" y="128192"/>
                  <a:pt x="23394" y="85726"/>
                </a:cubicBezTo>
                <a:cubicBezTo>
                  <a:pt x="31728" y="43261"/>
                  <a:pt x="32918" y="68660"/>
                  <a:pt x="56731" y="52388"/>
                </a:cubicBezTo>
                <a:cubicBezTo>
                  <a:pt x="97213" y="36116"/>
                  <a:pt x="157538" y="5953"/>
                  <a:pt x="199607" y="0"/>
                </a:cubicBezTo>
              </a:path>
            </a:pathLst>
          </a:custGeom>
          <a:ln w="165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3"/>
          <p:cNvSpPr/>
          <p:nvPr/>
        </p:nvSpPr>
        <p:spPr>
          <a:xfrm>
            <a:off x="5954323" y="1169342"/>
            <a:ext cx="985460" cy="1100934"/>
          </a:xfrm>
          <a:custGeom>
            <a:avLst/>
            <a:gdLst>
              <a:gd name="connsiteX0" fmla="*/ 188119 w 976125"/>
              <a:gd name="connsiteY0" fmla="*/ 20416 h 1103885"/>
              <a:gd name="connsiteX1" fmla="*/ 688182 w 976125"/>
              <a:gd name="connsiteY1" fmla="*/ 6129 h 1103885"/>
              <a:gd name="connsiteX2" fmla="*/ 931069 w 976125"/>
              <a:gd name="connsiteY2" fmla="*/ 108523 h 1103885"/>
              <a:gd name="connsiteX3" fmla="*/ 971550 w 976125"/>
              <a:gd name="connsiteY3" fmla="*/ 432373 h 1103885"/>
              <a:gd name="connsiteX4" fmla="*/ 871538 w 976125"/>
              <a:gd name="connsiteY4" fmla="*/ 634779 h 1103885"/>
              <a:gd name="connsiteX5" fmla="*/ 385763 w 976125"/>
              <a:gd name="connsiteY5" fmla="*/ 899098 h 1103885"/>
              <a:gd name="connsiteX6" fmla="*/ 385763 w 976125"/>
              <a:gd name="connsiteY6" fmla="*/ 899098 h 1103885"/>
              <a:gd name="connsiteX7" fmla="*/ 0 w 976125"/>
              <a:gd name="connsiteY7" fmla="*/ 1103885 h 1103885"/>
              <a:gd name="connsiteX0-1" fmla="*/ 176213 w 976125"/>
              <a:gd name="connsiteY0-2" fmla="*/ 31753 h 1100934"/>
              <a:gd name="connsiteX1-3" fmla="*/ 688182 w 976125"/>
              <a:gd name="connsiteY1-4" fmla="*/ 3178 h 1100934"/>
              <a:gd name="connsiteX2-5" fmla="*/ 931069 w 976125"/>
              <a:gd name="connsiteY2-6" fmla="*/ 105572 h 1100934"/>
              <a:gd name="connsiteX3-7" fmla="*/ 971550 w 976125"/>
              <a:gd name="connsiteY3-8" fmla="*/ 429422 h 1100934"/>
              <a:gd name="connsiteX4-9" fmla="*/ 871538 w 976125"/>
              <a:gd name="connsiteY4-10" fmla="*/ 631828 h 1100934"/>
              <a:gd name="connsiteX5-11" fmla="*/ 385763 w 976125"/>
              <a:gd name="connsiteY5-12" fmla="*/ 896147 h 1100934"/>
              <a:gd name="connsiteX6-13" fmla="*/ 385763 w 976125"/>
              <a:gd name="connsiteY6-14" fmla="*/ 896147 h 1100934"/>
              <a:gd name="connsiteX7-15" fmla="*/ 0 w 976125"/>
              <a:gd name="connsiteY7-16" fmla="*/ 1100934 h 1100934"/>
              <a:gd name="connsiteX0-17" fmla="*/ 176213 w 979727"/>
              <a:gd name="connsiteY0-18" fmla="*/ 31753 h 1100934"/>
              <a:gd name="connsiteX1-19" fmla="*/ 688182 w 979727"/>
              <a:gd name="connsiteY1-20" fmla="*/ 3178 h 1100934"/>
              <a:gd name="connsiteX2-21" fmla="*/ 931069 w 979727"/>
              <a:gd name="connsiteY2-22" fmla="*/ 105572 h 1100934"/>
              <a:gd name="connsiteX3-23" fmla="*/ 969169 w 979727"/>
              <a:gd name="connsiteY3-24" fmla="*/ 241302 h 1100934"/>
              <a:gd name="connsiteX4-25" fmla="*/ 971550 w 979727"/>
              <a:gd name="connsiteY4-26" fmla="*/ 429422 h 1100934"/>
              <a:gd name="connsiteX5-27" fmla="*/ 871538 w 979727"/>
              <a:gd name="connsiteY5-28" fmla="*/ 631828 h 1100934"/>
              <a:gd name="connsiteX6-29" fmla="*/ 385763 w 979727"/>
              <a:gd name="connsiteY6-30" fmla="*/ 896147 h 1100934"/>
              <a:gd name="connsiteX7-31" fmla="*/ 385763 w 979727"/>
              <a:gd name="connsiteY7-32" fmla="*/ 896147 h 1100934"/>
              <a:gd name="connsiteX8" fmla="*/ 0 w 979727"/>
              <a:gd name="connsiteY8" fmla="*/ 1100934 h 1100934"/>
              <a:gd name="connsiteX0-33" fmla="*/ 176213 w 987572"/>
              <a:gd name="connsiteY0-34" fmla="*/ 31753 h 1100934"/>
              <a:gd name="connsiteX1-35" fmla="*/ 688182 w 987572"/>
              <a:gd name="connsiteY1-36" fmla="*/ 3178 h 1100934"/>
              <a:gd name="connsiteX2-37" fmla="*/ 931069 w 987572"/>
              <a:gd name="connsiteY2-38" fmla="*/ 105572 h 1100934"/>
              <a:gd name="connsiteX3-39" fmla="*/ 983457 w 987572"/>
              <a:gd name="connsiteY3-40" fmla="*/ 238921 h 1100934"/>
              <a:gd name="connsiteX4-41" fmla="*/ 971550 w 987572"/>
              <a:gd name="connsiteY4-42" fmla="*/ 429422 h 1100934"/>
              <a:gd name="connsiteX5-43" fmla="*/ 871538 w 987572"/>
              <a:gd name="connsiteY5-44" fmla="*/ 631828 h 1100934"/>
              <a:gd name="connsiteX6-45" fmla="*/ 385763 w 987572"/>
              <a:gd name="connsiteY6-46" fmla="*/ 896147 h 1100934"/>
              <a:gd name="connsiteX7-47" fmla="*/ 385763 w 987572"/>
              <a:gd name="connsiteY7-48" fmla="*/ 896147 h 1100934"/>
              <a:gd name="connsiteX8-49" fmla="*/ 0 w 987572"/>
              <a:gd name="connsiteY8-50" fmla="*/ 1100934 h 1100934"/>
              <a:gd name="connsiteX0-51" fmla="*/ 176213 w 985733"/>
              <a:gd name="connsiteY0-52" fmla="*/ 31753 h 1100934"/>
              <a:gd name="connsiteX1-53" fmla="*/ 688182 w 985733"/>
              <a:gd name="connsiteY1-54" fmla="*/ 3178 h 1100934"/>
              <a:gd name="connsiteX2-55" fmla="*/ 931069 w 985733"/>
              <a:gd name="connsiteY2-56" fmla="*/ 105572 h 1100934"/>
              <a:gd name="connsiteX3-57" fmla="*/ 983457 w 985733"/>
              <a:gd name="connsiteY3-58" fmla="*/ 238921 h 1100934"/>
              <a:gd name="connsiteX4-59" fmla="*/ 971550 w 985733"/>
              <a:gd name="connsiteY4-60" fmla="*/ 429422 h 1100934"/>
              <a:gd name="connsiteX5-61" fmla="*/ 871538 w 985733"/>
              <a:gd name="connsiteY5-62" fmla="*/ 631828 h 1100934"/>
              <a:gd name="connsiteX6-63" fmla="*/ 385763 w 985733"/>
              <a:gd name="connsiteY6-64" fmla="*/ 896147 h 1100934"/>
              <a:gd name="connsiteX7-65" fmla="*/ 385763 w 985733"/>
              <a:gd name="connsiteY7-66" fmla="*/ 896147 h 1100934"/>
              <a:gd name="connsiteX8-67" fmla="*/ 0 w 985733"/>
              <a:gd name="connsiteY8-68" fmla="*/ 1100934 h 1100934"/>
              <a:gd name="connsiteX0-69" fmla="*/ 176213 w 984579"/>
              <a:gd name="connsiteY0-70" fmla="*/ 31753 h 1100934"/>
              <a:gd name="connsiteX1-71" fmla="*/ 688182 w 984579"/>
              <a:gd name="connsiteY1-72" fmla="*/ 3178 h 1100934"/>
              <a:gd name="connsiteX2-73" fmla="*/ 931069 w 984579"/>
              <a:gd name="connsiteY2-74" fmla="*/ 105572 h 1100934"/>
              <a:gd name="connsiteX3-75" fmla="*/ 983457 w 984579"/>
              <a:gd name="connsiteY3-76" fmla="*/ 238921 h 1100934"/>
              <a:gd name="connsiteX4-77" fmla="*/ 971550 w 984579"/>
              <a:gd name="connsiteY4-78" fmla="*/ 429422 h 1100934"/>
              <a:gd name="connsiteX5-79" fmla="*/ 871538 w 984579"/>
              <a:gd name="connsiteY5-80" fmla="*/ 631828 h 1100934"/>
              <a:gd name="connsiteX6-81" fmla="*/ 385763 w 984579"/>
              <a:gd name="connsiteY6-82" fmla="*/ 896147 h 1100934"/>
              <a:gd name="connsiteX7-83" fmla="*/ 385763 w 984579"/>
              <a:gd name="connsiteY7-84" fmla="*/ 896147 h 1100934"/>
              <a:gd name="connsiteX8-85" fmla="*/ 0 w 984579"/>
              <a:gd name="connsiteY8-86" fmla="*/ 1100934 h 1100934"/>
              <a:gd name="connsiteX0-87" fmla="*/ 176213 w 985460"/>
              <a:gd name="connsiteY0-88" fmla="*/ 31753 h 1100934"/>
              <a:gd name="connsiteX1-89" fmla="*/ 688182 w 985460"/>
              <a:gd name="connsiteY1-90" fmla="*/ 3178 h 1100934"/>
              <a:gd name="connsiteX2-91" fmla="*/ 931069 w 985460"/>
              <a:gd name="connsiteY2-92" fmla="*/ 105572 h 1100934"/>
              <a:gd name="connsiteX3-93" fmla="*/ 983457 w 985460"/>
              <a:gd name="connsiteY3-94" fmla="*/ 238921 h 1100934"/>
              <a:gd name="connsiteX4-95" fmla="*/ 971550 w 985460"/>
              <a:gd name="connsiteY4-96" fmla="*/ 429422 h 1100934"/>
              <a:gd name="connsiteX5-97" fmla="*/ 871538 w 985460"/>
              <a:gd name="connsiteY5-98" fmla="*/ 631828 h 1100934"/>
              <a:gd name="connsiteX6-99" fmla="*/ 385763 w 985460"/>
              <a:gd name="connsiteY6-100" fmla="*/ 896147 h 1100934"/>
              <a:gd name="connsiteX7-101" fmla="*/ 385763 w 985460"/>
              <a:gd name="connsiteY7-102" fmla="*/ 896147 h 1100934"/>
              <a:gd name="connsiteX8-103" fmla="*/ 0 w 985460"/>
              <a:gd name="connsiteY8-104" fmla="*/ 1100934 h 1100934"/>
              <a:gd name="connsiteX0-105" fmla="*/ 176213 w 985460"/>
              <a:gd name="connsiteY0-106" fmla="*/ 31753 h 1100934"/>
              <a:gd name="connsiteX1-107" fmla="*/ 688182 w 985460"/>
              <a:gd name="connsiteY1-108" fmla="*/ 3178 h 1100934"/>
              <a:gd name="connsiteX2-109" fmla="*/ 931069 w 985460"/>
              <a:gd name="connsiteY2-110" fmla="*/ 105572 h 1100934"/>
              <a:gd name="connsiteX3-111" fmla="*/ 983457 w 985460"/>
              <a:gd name="connsiteY3-112" fmla="*/ 238921 h 1100934"/>
              <a:gd name="connsiteX4-113" fmla="*/ 971550 w 985460"/>
              <a:gd name="connsiteY4-114" fmla="*/ 429422 h 1100934"/>
              <a:gd name="connsiteX5-115" fmla="*/ 871538 w 985460"/>
              <a:gd name="connsiteY5-116" fmla="*/ 631828 h 1100934"/>
              <a:gd name="connsiteX6-117" fmla="*/ 652462 w 985460"/>
              <a:gd name="connsiteY6-118" fmla="*/ 755652 h 1100934"/>
              <a:gd name="connsiteX7-119" fmla="*/ 385763 w 985460"/>
              <a:gd name="connsiteY7-120" fmla="*/ 896147 h 1100934"/>
              <a:gd name="connsiteX8-121" fmla="*/ 385763 w 985460"/>
              <a:gd name="connsiteY8-122" fmla="*/ 896147 h 1100934"/>
              <a:gd name="connsiteX9" fmla="*/ 0 w 985460"/>
              <a:gd name="connsiteY9" fmla="*/ 1100934 h 1100934"/>
              <a:gd name="connsiteX0-123" fmla="*/ 176213 w 985460"/>
              <a:gd name="connsiteY0-124" fmla="*/ 31753 h 1100934"/>
              <a:gd name="connsiteX1-125" fmla="*/ 688182 w 985460"/>
              <a:gd name="connsiteY1-126" fmla="*/ 3178 h 1100934"/>
              <a:gd name="connsiteX2-127" fmla="*/ 931069 w 985460"/>
              <a:gd name="connsiteY2-128" fmla="*/ 105572 h 1100934"/>
              <a:gd name="connsiteX3-129" fmla="*/ 983457 w 985460"/>
              <a:gd name="connsiteY3-130" fmla="*/ 238921 h 1100934"/>
              <a:gd name="connsiteX4-131" fmla="*/ 971550 w 985460"/>
              <a:gd name="connsiteY4-132" fmla="*/ 429422 h 1100934"/>
              <a:gd name="connsiteX5-133" fmla="*/ 871538 w 985460"/>
              <a:gd name="connsiteY5-134" fmla="*/ 631828 h 1100934"/>
              <a:gd name="connsiteX6-135" fmla="*/ 657224 w 985460"/>
              <a:gd name="connsiteY6-136" fmla="*/ 769940 h 1100934"/>
              <a:gd name="connsiteX7-137" fmla="*/ 385763 w 985460"/>
              <a:gd name="connsiteY7-138" fmla="*/ 896147 h 1100934"/>
              <a:gd name="connsiteX8-139" fmla="*/ 385763 w 985460"/>
              <a:gd name="connsiteY8-140" fmla="*/ 896147 h 1100934"/>
              <a:gd name="connsiteX9-141" fmla="*/ 0 w 985460"/>
              <a:gd name="connsiteY9-142" fmla="*/ 1100934 h 1100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49" y="connsiteY8-50"/>
              </a:cxn>
              <a:cxn ang="0">
                <a:pos x="connsiteX9-141" y="connsiteY9-142"/>
              </a:cxn>
            </a:cxnLst>
            <a:rect l="l" t="t" r="r" b="b"/>
            <a:pathLst>
              <a:path w="985460" h="1100934">
                <a:moveTo>
                  <a:pt x="176213" y="31753"/>
                </a:moveTo>
                <a:cubicBezTo>
                  <a:pt x="364332" y="17267"/>
                  <a:pt x="562373" y="-9125"/>
                  <a:pt x="688182" y="3178"/>
                </a:cubicBezTo>
                <a:cubicBezTo>
                  <a:pt x="813991" y="15481"/>
                  <a:pt x="881857" y="66282"/>
                  <a:pt x="931069" y="105572"/>
                </a:cubicBezTo>
                <a:cubicBezTo>
                  <a:pt x="980282" y="144863"/>
                  <a:pt x="976710" y="184946"/>
                  <a:pt x="983457" y="238921"/>
                </a:cubicBezTo>
                <a:cubicBezTo>
                  <a:pt x="990204" y="292896"/>
                  <a:pt x="978296" y="340126"/>
                  <a:pt x="971550" y="429422"/>
                </a:cubicBezTo>
                <a:cubicBezTo>
                  <a:pt x="964804" y="518718"/>
                  <a:pt x="923926" y="575075"/>
                  <a:pt x="871538" y="631828"/>
                </a:cubicBezTo>
                <a:cubicBezTo>
                  <a:pt x="819150" y="688581"/>
                  <a:pt x="738187" y="725887"/>
                  <a:pt x="657224" y="769940"/>
                </a:cubicBezTo>
                <a:cubicBezTo>
                  <a:pt x="576262" y="813993"/>
                  <a:pt x="431006" y="875113"/>
                  <a:pt x="385763" y="896147"/>
                </a:cubicBezTo>
                <a:lnTo>
                  <a:pt x="385763" y="896147"/>
                </a:lnTo>
                <a:lnTo>
                  <a:pt x="0" y="1100934"/>
                </a:lnTo>
              </a:path>
            </a:pathLst>
          </a:custGeom>
          <a:ln w="165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4"/>
          <p:cNvSpPr/>
          <p:nvPr/>
        </p:nvSpPr>
        <p:spPr>
          <a:xfrm>
            <a:off x="5947139" y="2210744"/>
            <a:ext cx="197685" cy="561974"/>
          </a:xfrm>
          <a:custGeom>
            <a:avLst/>
            <a:gdLst>
              <a:gd name="connsiteX0" fmla="*/ 12425 w 202925"/>
              <a:gd name="connsiteY0" fmla="*/ 0 h 509587"/>
              <a:gd name="connsiteX1" fmla="*/ 7663 w 202925"/>
              <a:gd name="connsiteY1" fmla="*/ 133350 h 509587"/>
              <a:gd name="connsiteX2" fmla="*/ 17188 w 202925"/>
              <a:gd name="connsiteY2" fmla="*/ 404812 h 509587"/>
              <a:gd name="connsiteX3" fmla="*/ 202925 w 202925"/>
              <a:gd name="connsiteY3" fmla="*/ 509587 h 509587"/>
              <a:gd name="connsiteX0-1" fmla="*/ 52534 w 204934"/>
              <a:gd name="connsiteY0-2" fmla="*/ 0 h 533399"/>
              <a:gd name="connsiteX1-3" fmla="*/ 9672 w 204934"/>
              <a:gd name="connsiteY1-4" fmla="*/ 157162 h 533399"/>
              <a:gd name="connsiteX2-5" fmla="*/ 19197 w 204934"/>
              <a:gd name="connsiteY2-6" fmla="*/ 428624 h 533399"/>
              <a:gd name="connsiteX3-7" fmla="*/ 204934 w 204934"/>
              <a:gd name="connsiteY3-8" fmla="*/ 533399 h 533399"/>
              <a:gd name="connsiteX0-9" fmla="*/ 87820 w 206882"/>
              <a:gd name="connsiteY0-10" fmla="*/ 0 h 561974"/>
              <a:gd name="connsiteX1-11" fmla="*/ 11620 w 206882"/>
              <a:gd name="connsiteY1-12" fmla="*/ 185737 h 561974"/>
              <a:gd name="connsiteX2-13" fmla="*/ 21145 w 206882"/>
              <a:gd name="connsiteY2-14" fmla="*/ 457199 h 561974"/>
              <a:gd name="connsiteX3-15" fmla="*/ 206882 w 206882"/>
              <a:gd name="connsiteY3-16" fmla="*/ 561974 h 561974"/>
              <a:gd name="connsiteX0-17" fmla="*/ 81911 w 200973"/>
              <a:gd name="connsiteY0-18" fmla="*/ 0 h 561974"/>
              <a:gd name="connsiteX1-19" fmla="*/ 5711 w 200973"/>
              <a:gd name="connsiteY1-20" fmla="*/ 185737 h 561974"/>
              <a:gd name="connsiteX2-21" fmla="*/ 15236 w 200973"/>
              <a:gd name="connsiteY2-22" fmla="*/ 457199 h 561974"/>
              <a:gd name="connsiteX3-23" fmla="*/ 200973 w 200973"/>
              <a:gd name="connsiteY3-24" fmla="*/ 561974 h 561974"/>
              <a:gd name="connsiteX0-25" fmla="*/ 78624 w 197686"/>
              <a:gd name="connsiteY0-26" fmla="*/ 0 h 561974"/>
              <a:gd name="connsiteX1-27" fmla="*/ 2424 w 197686"/>
              <a:gd name="connsiteY1-28" fmla="*/ 185737 h 561974"/>
              <a:gd name="connsiteX2-29" fmla="*/ 35761 w 197686"/>
              <a:gd name="connsiteY2-30" fmla="*/ 457199 h 561974"/>
              <a:gd name="connsiteX3-31" fmla="*/ 197686 w 197686"/>
              <a:gd name="connsiteY3-32" fmla="*/ 561974 h 561974"/>
              <a:gd name="connsiteX0-33" fmla="*/ 78256 w 197318"/>
              <a:gd name="connsiteY0-34" fmla="*/ 0 h 561974"/>
              <a:gd name="connsiteX1-35" fmla="*/ 2056 w 197318"/>
              <a:gd name="connsiteY1-36" fmla="*/ 185737 h 561974"/>
              <a:gd name="connsiteX2-37" fmla="*/ 35393 w 197318"/>
              <a:gd name="connsiteY2-38" fmla="*/ 457199 h 561974"/>
              <a:gd name="connsiteX3-39" fmla="*/ 197318 w 197318"/>
              <a:gd name="connsiteY3-40" fmla="*/ 561974 h 561974"/>
              <a:gd name="connsiteX0-41" fmla="*/ 78623 w 197685"/>
              <a:gd name="connsiteY0-42" fmla="*/ 0 h 561974"/>
              <a:gd name="connsiteX1-43" fmla="*/ 2423 w 197685"/>
              <a:gd name="connsiteY1-44" fmla="*/ 185737 h 561974"/>
              <a:gd name="connsiteX2-45" fmla="*/ 35760 w 197685"/>
              <a:gd name="connsiteY2-46" fmla="*/ 457199 h 561974"/>
              <a:gd name="connsiteX3-47" fmla="*/ 197685 w 197685"/>
              <a:gd name="connsiteY3-48" fmla="*/ 561974 h 561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7685" h="561974">
                <a:moveTo>
                  <a:pt x="78623" y="0"/>
                </a:moveTo>
                <a:cubicBezTo>
                  <a:pt x="75845" y="32940"/>
                  <a:pt x="9567" y="76200"/>
                  <a:pt x="2423" y="185737"/>
                </a:cubicBezTo>
                <a:cubicBezTo>
                  <a:pt x="-4721" y="295274"/>
                  <a:pt x="3216" y="394493"/>
                  <a:pt x="35760" y="457199"/>
                </a:cubicBezTo>
                <a:cubicBezTo>
                  <a:pt x="68304" y="519905"/>
                  <a:pt x="167523" y="542924"/>
                  <a:pt x="197685" y="561974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5"/>
          <p:cNvSpPr/>
          <p:nvPr/>
        </p:nvSpPr>
        <p:spPr>
          <a:xfrm>
            <a:off x="6113867" y="2698900"/>
            <a:ext cx="685800" cy="102179"/>
          </a:xfrm>
          <a:custGeom>
            <a:avLst/>
            <a:gdLst>
              <a:gd name="connsiteX0" fmla="*/ 0 w 638175"/>
              <a:gd name="connsiteY0" fmla="*/ 38100 h 75339"/>
              <a:gd name="connsiteX1" fmla="*/ 195262 w 638175"/>
              <a:gd name="connsiteY1" fmla="*/ 71438 h 75339"/>
              <a:gd name="connsiteX2" fmla="*/ 461962 w 638175"/>
              <a:gd name="connsiteY2" fmla="*/ 66675 h 75339"/>
              <a:gd name="connsiteX3" fmla="*/ 638175 w 638175"/>
              <a:gd name="connsiteY3" fmla="*/ 0 h 75339"/>
              <a:gd name="connsiteX0-1" fmla="*/ 0 w 638175"/>
              <a:gd name="connsiteY0-2" fmla="*/ 38100 h 85536"/>
              <a:gd name="connsiteX1-3" fmla="*/ 195262 w 638175"/>
              <a:gd name="connsiteY1-4" fmla="*/ 71438 h 85536"/>
              <a:gd name="connsiteX2-5" fmla="*/ 471487 w 638175"/>
              <a:gd name="connsiteY2-6" fmla="*/ 80963 h 85536"/>
              <a:gd name="connsiteX3-7" fmla="*/ 638175 w 638175"/>
              <a:gd name="connsiteY3-8" fmla="*/ 0 h 85536"/>
              <a:gd name="connsiteX0-9" fmla="*/ 0 w 638175"/>
              <a:gd name="connsiteY0-10" fmla="*/ 38100 h 72318"/>
              <a:gd name="connsiteX1-11" fmla="*/ 195262 w 638175"/>
              <a:gd name="connsiteY1-12" fmla="*/ 71438 h 72318"/>
              <a:gd name="connsiteX2-13" fmla="*/ 476249 w 638175"/>
              <a:gd name="connsiteY2-14" fmla="*/ 57150 h 72318"/>
              <a:gd name="connsiteX3-15" fmla="*/ 638175 w 638175"/>
              <a:gd name="connsiteY3-16" fmla="*/ 0 h 72318"/>
              <a:gd name="connsiteX0-17" fmla="*/ 0 w 638175"/>
              <a:gd name="connsiteY0-18" fmla="*/ 38100 h 78916"/>
              <a:gd name="connsiteX1-19" fmla="*/ 195262 w 638175"/>
              <a:gd name="connsiteY1-20" fmla="*/ 71438 h 78916"/>
              <a:gd name="connsiteX2-21" fmla="*/ 476249 w 638175"/>
              <a:gd name="connsiteY2-22" fmla="*/ 57150 h 78916"/>
              <a:gd name="connsiteX3-23" fmla="*/ 638175 w 638175"/>
              <a:gd name="connsiteY3-24" fmla="*/ 0 h 78916"/>
              <a:gd name="connsiteX0-25" fmla="*/ 0 w 652463"/>
              <a:gd name="connsiteY0-26" fmla="*/ 66675 h 101485"/>
              <a:gd name="connsiteX1-27" fmla="*/ 195262 w 652463"/>
              <a:gd name="connsiteY1-28" fmla="*/ 100013 h 101485"/>
              <a:gd name="connsiteX2-29" fmla="*/ 476249 w 652463"/>
              <a:gd name="connsiteY2-30" fmla="*/ 85725 h 101485"/>
              <a:gd name="connsiteX3-31" fmla="*/ 652463 w 652463"/>
              <a:gd name="connsiteY3-32" fmla="*/ 0 h 101485"/>
              <a:gd name="connsiteX0-33" fmla="*/ 0 w 685800"/>
              <a:gd name="connsiteY0-34" fmla="*/ 57150 h 102179"/>
              <a:gd name="connsiteX1-35" fmla="*/ 228599 w 685800"/>
              <a:gd name="connsiteY1-36" fmla="*/ 100013 h 102179"/>
              <a:gd name="connsiteX2-37" fmla="*/ 509586 w 685800"/>
              <a:gd name="connsiteY2-38" fmla="*/ 85725 h 102179"/>
              <a:gd name="connsiteX3-39" fmla="*/ 685800 w 685800"/>
              <a:gd name="connsiteY3-40" fmla="*/ 0 h 102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" h="102179">
                <a:moveTo>
                  <a:pt x="0" y="57150"/>
                </a:moveTo>
                <a:cubicBezTo>
                  <a:pt x="59134" y="71437"/>
                  <a:pt x="143668" y="95251"/>
                  <a:pt x="228599" y="100013"/>
                </a:cubicBezTo>
                <a:cubicBezTo>
                  <a:pt x="313530" y="104775"/>
                  <a:pt x="433386" y="102394"/>
                  <a:pt x="509586" y="85725"/>
                </a:cubicBezTo>
                <a:cubicBezTo>
                  <a:pt x="585786" y="69056"/>
                  <a:pt x="634603" y="27384"/>
                  <a:pt x="685800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/>
          <p:cNvSpPr/>
          <p:nvPr/>
        </p:nvSpPr>
        <p:spPr>
          <a:xfrm>
            <a:off x="6787759" y="2158355"/>
            <a:ext cx="143369" cy="540544"/>
          </a:xfrm>
          <a:custGeom>
            <a:avLst/>
            <a:gdLst>
              <a:gd name="connsiteX0" fmla="*/ 0 w 114323"/>
              <a:gd name="connsiteY0" fmla="*/ 528638 h 528638"/>
              <a:gd name="connsiteX1" fmla="*/ 90488 w 114323"/>
              <a:gd name="connsiteY1" fmla="*/ 433388 h 528638"/>
              <a:gd name="connsiteX2" fmla="*/ 114300 w 114323"/>
              <a:gd name="connsiteY2" fmla="*/ 176213 h 528638"/>
              <a:gd name="connsiteX3" fmla="*/ 95250 w 114323"/>
              <a:gd name="connsiteY3" fmla="*/ 0 h 528638"/>
              <a:gd name="connsiteX4" fmla="*/ 95250 w 114323"/>
              <a:gd name="connsiteY4" fmla="*/ 0 h 528638"/>
              <a:gd name="connsiteX0-1" fmla="*/ 0 w 114929"/>
              <a:gd name="connsiteY0-2" fmla="*/ 528638 h 528638"/>
              <a:gd name="connsiteX1-3" fmla="*/ 66676 w 114929"/>
              <a:gd name="connsiteY1-4" fmla="*/ 433388 h 528638"/>
              <a:gd name="connsiteX2-5" fmla="*/ 114300 w 114929"/>
              <a:gd name="connsiteY2-6" fmla="*/ 176213 h 528638"/>
              <a:gd name="connsiteX3-7" fmla="*/ 95250 w 114929"/>
              <a:gd name="connsiteY3-8" fmla="*/ 0 h 528638"/>
              <a:gd name="connsiteX4-9" fmla="*/ 95250 w 114929"/>
              <a:gd name="connsiteY4-10" fmla="*/ 0 h 528638"/>
              <a:gd name="connsiteX0-11" fmla="*/ 0 w 116243"/>
              <a:gd name="connsiteY0-12" fmla="*/ 528638 h 528638"/>
              <a:gd name="connsiteX1-13" fmla="*/ 66676 w 116243"/>
              <a:gd name="connsiteY1-14" fmla="*/ 433388 h 528638"/>
              <a:gd name="connsiteX2-15" fmla="*/ 114300 w 116243"/>
              <a:gd name="connsiteY2-16" fmla="*/ 176213 h 528638"/>
              <a:gd name="connsiteX3-17" fmla="*/ 95250 w 116243"/>
              <a:gd name="connsiteY3-18" fmla="*/ 0 h 528638"/>
              <a:gd name="connsiteX4-19" fmla="*/ 95250 w 116243"/>
              <a:gd name="connsiteY4-20" fmla="*/ 0 h 528638"/>
              <a:gd name="connsiteX0-21" fmla="*/ 0 w 117037"/>
              <a:gd name="connsiteY0-22" fmla="*/ 528638 h 528638"/>
              <a:gd name="connsiteX1-23" fmla="*/ 66676 w 117037"/>
              <a:gd name="connsiteY1-24" fmla="*/ 433388 h 528638"/>
              <a:gd name="connsiteX2-25" fmla="*/ 114300 w 117037"/>
              <a:gd name="connsiteY2-26" fmla="*/ 176213 h 528638"/>
              <a:gd name="connsiteX3-27" fmla="*/ 109538 w 117037"/>
              <a:gd name="connsiteY3-28" fmla="*/ 109539 h 528638"/>
              <a:gd name="connsiteX4-29" fmla="*/ 95250 w 117037"/>
              <a:gd name="connsiteY4-30" fmla="*/ 0 h 528638"/>
              <a:gd name="connsiteX5" fmla="*/ 95250 w 117037"/>
              <a:gd name="connsiteY5" fmla="*/ 0 h 528638"/>
              <a:gd name="connsiteX0-31" fmla="*/ 0 w 139134"/>
              <a:gd name="connsiteY0-32" fmla="*/ 528638 h 528638"/>
              <a:gd name="connsiteX1-33" fmla="*/ 66676 w 139134"/>
              <a:gd name="connsiteY1-34" fmla="*/ 433388 h 528638"/>
              <a:gd name="connsiteX2-35" fmla="*/ 138113 w 139134"/>
              <a:gd name="connsiteY2-36" fmla="*/ 178594 h 528638"/>
              <a:gd name="connsiteX3-37" fmla="*/ 109538 w 139134"/>
              <a:gd name="connsiteY3-38" fmla="*/ 109539 h 528638"/>
              <a:gd name="connsiteX4-39" fmla="*/ 95250 w 139134"/>
              <a:gd name="connsiteY4-40" fmla="*/ 0 h 528638"/>
              <a:gd name="connsiteX5-41" fmla="*/ 95250 w 139134"/>
              <a:gd name="connsiteY5-42" fmla="*/ 0 h 528638"/>
              <a:gd name="connsiteX0-43" fmla="*/ 0 w 138621"/>
              <a:gd name="connsiteY0-44" fmla="*/ 528638 h 528638"/>
              <a:gd name="connsiteX1-45" fmla="*/ 66676 w 138621"/>
              <a:gd name="connsiteY1-46" fmla="*/ 433388 h 528638"/>
              <a:gd name="connsiteX2-47" fmla="*/ 80962 w 138621"/>
              <a:gd name="connsiteY2-48" fmla="*/ 395289 h 528638"/>
              <a:gd name="connsiteX3-49" fmla="*/ 138113 w 138621"/>
              <a:gd name="connsiteY3-50" fmla="*/ 178594 h 528638"/>
              <a:gd name="connsiteX4-51" fmla="*/ 109538 w 138621"/>
              <a:gd name="connsiteY4-52" fmla="*/ 109539 h 528638"/>
              <a:gd name="connsiteX5-53" fmla="*/ 95250 w 138621"/>
              <a:gd name="connsiteY5-54" fmla="*/ 0 h 528638"/>
              <a:gd name="connsiteX6" fmla="*/ 95250 w 138621"/>
              <a:gd name="connsiteY6" fmla="*/ 0 h 528638"/>
              <a:gd name="connsiteX0-55" fmla="*/ 0 w 138621"/>
              <a:gd name="connsiteY0-56" fmla="*/ 528638 h 528638"/>
              <a:gd name="connsiteX1-57" fmla="*/ 66676 w 138621"/>
              <a:gd name="connsiteY1-58" fmla="*/ 433388 h 528638"/>
              <a:gd name="connsiteX2-59" fmla="*/ 80962 w 138621"/>
              <a:gd name="connsiteY2-60" fmla="*/ 395289 h 528638"/>
              <a:gd name="connsiteX3-61" fmla="*/ 138113 w 138621"/>
              <a:gd name="connsiteY3-62" fmla="*/ 178594 h 528638"/>
              <a:gd name="connsiteX4-63" fmla="*/ 109538 w 138621"/>
              <a:gd name="connsiteY4-64" fmla="*/ 109539 h 528638"/>
              <a:gd name="connsiteX5-65" fmla="*/ 95250 w 138621"/>
              <a:gd name="connsiteY5-66" fmla="*/ 0 h 528638"/>
              <a:gd name="connsiteX6-67" fmla="*/ 95250 w 138621"/>
              <a:gd name="connsiteY6-68" fmla="*/ 0 h 528638"/>
              <a:gd name="connsiteX0-69" fmla="*/ 0 w 138621"/>
              <a:gd name="connsiteY0-70" fmla="*/ 528638 h 528638"/>
              <a:gd name="connsiteX1-71" fmla="*/ 66676 w 138621"/>
              <a:gd name="connsiteY1-72" fmla="*/ 433388 h 528638"/>
              <a:gd name="connsiteX2-73" fmla="*/ 80962 w 138621"/>
              <a:gd name="connsiteY2-74" fmla="*/ 395289 h 528638"/>
              <a:gd name="connsiteX3-75" fmla="*/ 138113 w 138621"/>
              <a:gd name="connsiteY3-76" fmla="*/ 178594 h 528638"/>
              <a:gd name="connsiteX4-77" fmla="*/ 109538 w 138621"/>
              <a:gd name="connsiteY4-78" fmla="*/ 109539 h 528638"/>
              <a:gd name="connsiteX5-79" fmla="*/ 95250 w 138621"/>
              <a:gd name="connsiteY5-80" fmla="*/ 0 h 528638"/>
              <a:gd name="connsiteX6-81" fmla="*/ 95250 w 138621"/>
              <a:gd name="connsiteY6-82" fmla="*/ 0 h 528638"/>
              <a:gd name="connsiteX0-83" fmla="*/ 0 w 144387"/>
              <a:gd name="connsiteY0-84" fmla="*/ 528638 h 528638"/>
              <a:gd name="connsiteX1-85" fmla="*/ 66676 w 144387"/>
              <a:gd name="connsiteY1-86" fmla="*/ 433388 h 528638"/>
              <a:gd name="connsiteX2-87" fmla="*/ 104775 w 144387"/>
              <a:gd name="connsiteY2-88" fmla="*/ 354808 h 528638"/>
              <a:gd name="connsiteX3-89" fmla="*/ 138113 w 144387"/>
              <a:gd name="connsiteY3-90" fmla="*/ 178594 h 528638"/>
              <a:gd name="connsiteX4-91" fmla="*/ 109538 w 144387"/>
              <a:gd name="connsiteY4-92" fmla="*/ 109539 h 528638"/>
              <a:gd name="connsiteX5-93" fmla="*/ 95250 w 144387"/>
              <a:gd name="connsiteY5-94" fmla="*/ 0 h 528638"/>
              <a:gd name="connsiteX6-95" fmla="*/ 95250 w 144387"/>
              <a:gd name="connsiteY6-96" fmla="*/ 0 h 528638"/>
              <a:gd name="connsiteX0-97" fmla="*/ 0 w 132740"/>
              <a:gd name="connsiteY0-98" fmla="*/ 528638 h 528638"/>
              <a:gd name="connsiteX1-99" fmla="*/ 66676 w 132740"/>
              <a:gd name="connsiteY1-100" fmla="*/ 433388 h 528638"/>
              <a:gd name="connsiteX2-101" fmla="*/ 104775 w 132740"/>
              <a:gd name="connsiteY2-102" fmla="*/ 354808 h 528638"/>
              <a:gd name="connsiteX3-103" fmla="*/ 107157 w 132740"/>
              <a:gd name="connsiteY3-104" fmla="*/ 169069 h 528638"/>
              <a:gd name="connsiteX4-105" fmla="*/ 109538 w 132740"/>
              <a:gd name="connsiteY4-106" fmla="*/ 109539 h 528638"/>
              <a:gd name="connsiteX5-107" fmla="*/ 95250 w 132740"/>
              <a:gd name="connsiteY5-108" fmla="*/ 0 h 528638"/>
              <a:gd name="connsiteX6-109" fmla="*/ 95250 w 132740"/>
              <a:gd name="connsiteY6-110" fmla="*/ 0 h 528638"/>
              <a:gd name="connsiteX0-111" fmla="*/ 0 w 142028"/>
              <a:gd name="connsiteY0-112" fmla="*/ 528638 h 528638"/>
              <a:gd name="connsiteX1-113" fmla="*/ 66676 w 142028"/>
              <a:gd name="connsiteY1-114" fmla="*/ 433388 h 528638"/>
              <a:gd name="connsiteX2-115" fmla="*/ 104775 w 142028"/>
              <a:gd name="connsiteY2-116" fmla="*/ 354808 h 528638"/>
              <a:gd name="connsiteX3-117" fmla="*/ 133351 w 142028"/>
              <a:gd name="connsiteY3-118" fmla="*/ 173832 h 528638"/>
              <a:gd name="connsiteX4-119" fmla="*/ 109538 w 142028"/>
              <a:gd name="connsiteY4-120" fmla="*/ 109539 h 528638"/>
              <a:gd name="connsiteX5-121" fmla="*/ 95250 w 142028"/>
              <a:gd name="connsiteY5-122" fmla="*/ 0 h 528638"/>
              <a:gd name="connsiteX6-123" fmla="*/ 95250 w 142028"/>
              <a:gd name="connsiteY6-124" fmla="*/ 0 h 528638"/>
              <a:gd name="connsiteX0-125" fmla="*/ 0 w 142028"/>
              <a:gd name="connsiteY0-126" fmla="*/ 528638 h 528638"/>
              <a:gd name="connsiteX1-127" fmla="*/ 66676 w 142028"/>
              <a:gd name="connsiteY1-128" fmla="*/ 433388 h 528638"/>
              <a:gd name="connsiteX2-129" fmla="*/ 104775 w 142028"/>
              <a:gd name="connsiteY2-130" fmla="*/ 354808 h 528638"/>
              <a:gd name="connsiteX3-131" fmla="*/ 133351 w 142028"/>
              <a:gd name="connsiteY3-132" fmla="*/ 173832 h 528638"/>
              <a:gd name="connsiteX4-133" fmla="*/ 109538 w 142028"/>
              <a:gd name="connsiteY4-134" fmla="*/ 109539 h 528638"/>
              <a:gd name="connsiteX5-135" fmla="*/ 126207 w 142028"/>
              <a:gd name="connsiteY5-136" fmla="*/ 59533 h 528638"/>
              <a:gd name="connsiteX6-137" fmla="*/ 95250 w 142028"/>
              <a:gd name="connsiteY6-138" fmla="*/ 0 h 528638"/>
              <a:gd name="connsiteX7" fmla="*/ 95250 w 142028"/>
              <a:gd name="connsiteY7" fmla="*/ 0 h 528638"/>
              <a:gd name="connsiteX0-139" fmla="*/ 0 w 146100"/>
              <a:gd name="connsiteY0-140" fmla="*/ 528638 h 528638"/>
              <a:gd name="connsiteX1-141" fmla="*/ 66676 w 146100"/>
              <a:gd name="connsiteY1-142" fmla="*/ 433388 h 528638"/>
              <a:gd name="connsiteX2-143" fmla="*/ 104775 w 146100"/>
              <a:gd name="connsiteY2-144" fmla="*/ 354808 h 528638"/>
              <a:gd name="connsiteX3-145" fmla="*/ 133351 w 146100"/>
              <a:gd name="connsiteY3-146" fmla="*/ 173832 h 528638"/>
              <a:gd name="connsiteX4-147" fmla="*/ 109538 w 146100"/>
              <a:gd name="connsiteY4-148" fmla="*/ 109539 h 528638"/>
              <a:gd name="connsiteX5-149" fmla="*/ 126207 w 146100"/>
              <a:gd name="connsiteY5-150" fmla="*/ 59533 h 528638"/>
              <a:gd name="connsiteX6-151" fmla="*/ 95250 w 146100"/>
              <a:gd name="connsiteY6-152" fmla="*/ 0 h 528638"/>
              <a:gd name="connsiteX7-153" fmla="*/ 95250 w 146100"/>
              <a:gd name="connsiteY7-154" fmla="*/ 0 h 528638"/>
              <a:gd name="connsiteX0-155" fmla="*/ 0 w 146100"/>
              <a:gd name="connsiteY0-156" fmla="*/ 528638 h 528638"/>
              <a:gd name="connsiteX1-157" fmla="*/ 66676 w 146100"/>
              <a:gd name="connsiteY1-158" fmla="*/ 433388 h 528638"/>
              <a:gd name="connsiteX2-159" fmla="*/ 104775 w 146100"/>
              <a:gd name="connsiteY2-160" fmla="*/ 354808 h 528638"/>
              <a:gd name="connsiteX3-161" fmla="*/ 133351 w 146100"/>
              <a:gd name="connsiteY3-162" fmla="*/ 173832 h 528638"/>
              <a:gd name="connsiteX4-163" fmla="*/ 109538 w 146100"/>
              <a:gd name="connsiteY4-164" fmla="*/ 109539 h 528638"/>
              <a:gd name="connsiteX5-165" fmla="*/ 126207 w 146100"/>
              <a:gd name="connsiteY5-166" fmla="*/ 59533 h 528638"/>
              <a:gd name="connsiteX6-167" fmla="*/ 95250 w 146100"/>
              <a:gd name="connsiteY6-168" fmla="*/ 0 h 528638"/>
              <a:gd name="connsiteX7-169" fmla="*/ 95250 w 146100"/>
              <a:gd name="connsiteY7-170" fmla="*/ 0 h 528638"/>
              <a:gd name="connsiteX0-171" fmla="*/ 0 w 146100"/>
              <a:gd name="connsiteY0-172" fmla="*/ 528638 h 528638"/>
              <a:gd name="connsiteX1-173" fmla="*/ 66676 w 146100"/>
              <a:gd name="connsiteY1-174" fmla="*/ 433388 h 528638"/>
              <a:gd name="connsiteX2-175" fmla="*/ 104775 w 146100"/>
              <a:gd name="connsiteY2-176" fmla="*/ 354808 h 528638"/>
              <a:gd name="connsiteX3-177" fmla="*/ 133351 w 146100"/>
              <a:gd name="connsiteY3-178" fmla="*/ 173832 h 528638"/>
              <a:gd name="connsiteX4-179" fmla="*/ 109538 w 146100"/>
              <a:gd name="connsiteY4-180" fmla="*/ 109539 h 528638"/>
              <a:gd name="connsiteX5-181" fmla="*/ 126207 w 146100"/>
              <a:gd name="connsiteY5-182" fmla="*/ 59533 h 528638"/>
              <a:gd name="connsiteX6-183" fmla="*/ 95250 w 146100"/>
              <a:gd name="connsiteY6-184" fmla="*/ 0 h 528638"/>
              <a:gd name="connsiteX0-185" fmla="*/ 0 w 142028"/>
              <a:gd name="connsiteY0-186" fmla="*/ 528638 h 528638"/>
              <a:gd name="connsiteX1-187" fmla="*/ 66676 w 142028"/>
              <a:gd name="connsiteY1-188" fmla="*/ 433388 h 528638"/>
              <a:gd name="connsiteX2-189" fmla="*/ 104775 w 142028"/>
              <a:gd name="connsiteY2-190" fmla="*/ 354808 h 528638"/>
              <a:gd name="connsiteX3-191" fmla="*/ 133351 w 142028"/>
              <a:gd name="connsiteY3-192" fmla="*/ 173832 h 528638"/>
              <a:gd name="connsiteX4-193" fmla="*/ 109538 w 142028"/>
              <a:gd name="connsiteY4-194" fmla="*/ 109539 h 528638"/>
              <a:gd name="connsiteX5-195" fmla="*/ 95250 w 142028"/>
              <a:gd name="connsiteY5-196" fmla="*/ 0 h 528638"/>
              <a:gd name="connsiteX0-197" fmla="*/ 0 w 142904"/>
              <a:gd name="connsiteY0-198" fmla="*/ 528638 h 528638"/>
              <a:gd name="connsiteX1-199" fmla="*/ 66676 w 142904"/>
              <a:gd name="connsiteY1-200" fmla="*/ 433388 h 528638"/>
              <a:gd name="connsiteX2-201" fmla="*/ 104775 w 142904"/>
              <a:gd name="connsiteY2-202" fmla="*/ 354808 h 528638"/>
              <a:gd name="connsiteX3-203" fmla="*/ 133351 w 142904"/>
              <a:gd name="connsiteY3-204" fmla="*/ 173832 h 528638"/>
              <a:gd name="connsiteX4-205" fmla="*/ 140494 w 142904"/>
              <a:gd name="connsiteY4-206" fmla="*/ 109539 h 528638"/>
              <a:gd name="connsiteX5-207" fmla="*/ 95250 w 142904"/>
              <a:gd name="connsiteY5-208" fmla="*/ 0 h 528638"/>
              <a:gd name="connsiteX0-209" fmla="*/ 0 w 143369"/>
              <a:gd name="connsiteY0-210" fmla="*/ 540544 h 540544"/>
              <a:gd name="connsiteX1-211" fmla="*/ 66676 w 143369"/>
              <a:gd name="connsiteY1-212" fmla="*/ 445294 h 540544"/>
              <a:gd name="connsiteX2-213" fmla="*/ 104775 w 143369"/>
              <a:gd name="connsiteY2-214" fmla="*/ 366714 h 540544"/>
              <a:gd name="connsiteX3-215" fmla="*/ 133351 w 143369"/>
              <a:gd name="connsiteY3-216" fmla="*/ 185738 h 540544"/>
              <a:gd name="connsiteX4-217" fmla="*/ 140494 w 143369"/>
              <a:gd name="connsiteY4-218" fmla="*/ 121445 h 540544"/>
              <a:gd name="connsiteX5-219" fmla="*/ 142875 w 143369"/>
              <a:gd name="connsiteY5-220" fmla="*/ 0 h 540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41" y="connsiteY5-42"/>
              </a:cxn>
            </a:cxnLst>
            <a:rect l="l" t="t" r="r" b="b"/>
            <a:pathLst>
              <a:path w="143369" h="540544">
                <a:moveTo>
                  <a:pt x="0" y="540544"/>
                </a:moveTo>
                <a:cubicBezTo>
                  <a:pt x="35719" y="522287"/>
                  <a:pt x="49214" y="474266"/>
                  <a:pt x="66676" y="445294"/>
                </a:cubicBezTo>
                <a:cubicBezTo>
                  <a:pt x="84139" y="416322"/>
                  <a:pt x="92869" y="409180"/>
                  <a:pt x="104775" y="366714"/>
                </a:cubicBezTo>
                <a:cubicBezTo>
                  <a:pt x="166687" y="250429"/>
                  <a:pt x="127398" y="226616"/>
                  <a:pt x="133351" y="185738"/>
                </a:cubicBezTo>
                <a:cubicBezTo>
                  <a:pt x="139304" y="144860"/>
                  <a:pt x="146844" y="150417"/>
                  <a:pt x="140494" y="121445"/>
                </a:cubicBezTo>
                <a:cubicBezTo>
                  <a:pt x="134144" y="92473"/>
                  <a:pt x="145852" y="22821"/>
                  <a:pt x="142875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09" y="663769"/>
            <a:ext cx="1083343" cy="125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Freeform 49"/>
          <p:cNvSpPr/>
          <p:nvPr/>
        </p:nvSpPr>
        <p:spPr>
          <a:xfrm>
            <a:off x="5872053" y="1690008"/>
            <a:ext cx="299780" cy="1186542"/>
          </a:xfrm>
          <a:custGeom>
            <a:avLst/>
            <a:gdLst>
              <a:gd name="connsiteX0" fmla="*/ 0 w 1005365"/>
              <a:gd name="connsiteY0" fmla="*/ 1187196 h 1187196"/>
              <a:gd name="connsiteX1" fmla="*/ 5937 w 1005365"/>
              <a:gd name="connsiteY1" fmla="*/ 575617 h 1187196"/>
              <a:gd name="connsiteX2" fmla="*/ 17813 w 1005365"/>
              <a:gd name="connsiteY2" fmla="*/ 195607 h 1187196"/>
              <a:gd name="connsiteX3" fmla="*/ 178129 w 1005365"/>
              <a:gd name="connsiteY3" fmla="*/ 35290 h 1187196"/>
              <a:gd name="connsiteX4" fmla="*/ 522514 w 1005365"/>
              <a:gd name="connsiteY4" fmla="*/ 5601 h 1187196"/>
              <a:gd name="connsiteX5" fmla="*/ 748145 w 1005365"/>
              <a:gd name="connsiteY5" fmla="*/ 11539 h 1187196"/>
              <a:gd name="connsiteX6" fmla="*/ 967839 w 1005365"/>
              <a:gd name="connsiteY6" fmla="*/ 118417 h 1187196"/>
              <a:gd name="connsiteX7" fmla="*/ 1003465 w 1005365"/>
              <a:gd name="connsiteY7" fmla="*/ 361861 h 1187196"/>
              <a:gd name="connsiteX0-1" fmla="*/ 0 w 1003465"/>
              <a:gd name="connsiteY0-2" fmla="*/ 1204677 h 1204677"/>
              <a:gd name="connsiteX1-3" fmla="*/ 5937 w 1003465"/>
              <a:gd name="connsiteY1-4" fmla="*/ 593098 h 1204677"/>
              <a:gd name="connsiteX2-5" fmla="*/ 17813 w 1003465"/>
              <a:gd name="connsiteY2-6" fmla="*/ 213088 h 1204677"/>
              <a:gd name="connsiteX3-7" fmla="*/ 178129 w 1003465"/>
              <a:gd name="connsiteY3-8" fmla="*/ 52771 h 1204677"/>
              <a:gd name="connsiteX4-9" fmla="*/ 522514 w 1003465"/>
              <a:gd name="connsiteY4-10" fmla="*/ 23082 h 1204677"/>
              <a:gd name="connsiteX5-11" fmla="*/ 748145 w 1003465"/>
              <a:gd name="connsiteY5-12" fmla="*/ 29020 h 1204677"/>
              <a:gd name="connsiteX6-13" fmla="*/ 1003465 w 1003465"/>
              <a:gd name="connsiteY6-14" fmla="*/ 379342 h 1204677"/>
              <a:gd name="connsiteX0-15" fmla="*/ 0 w 1003465"/>
              <a:gd name="connsiteY0-16" fmla="*/ 1200509 h 1200509"/>
              <a:gd name="connsiteX1-17" fmla="*/ 5937 w 1003465"/>
              <a:gd name="connsiteY1-18" fmla="*/ 588930 h 1200509"/>
              <a:gd name="connsiteX2-19" fmla="*/ 17813 w 1003465"/>
              <a:gd name="connsiteY2-20" fmla="*/ 208920 h 1200509"/>
              <a:gd name="connsiteX3-21" fmla="*/ 178129 w 1003465"/>
              <a:gd name="connsiteY3-22" fmla="*/ 48603 h 1200509"/>
              <a:gd name="connsiteX4-23" fmla="*/ 748145 w 1003465"/>
              <a:gd name="connsiteY4-24" fmla="*/ 24852 h 1200509"/>
              <a:gd name="connsiteX5-25" fmla="*/ 1003465 w 1003465"/>
              <a:gd name="connsiteY5-26" fmla="*/ 375174 h 1200509"/>
              <a:gd name="connsiteX0-27" fmla="*/ 0 w 1003465"/>
              <a:gd name="connsiteY0-28" fmla="*/ 1156685 h 1156685"/>
              <a:gd name="connsiteX1-29" fmla="*/ 5937 w 1003465"/>
              <a:gd name="connsiteY1-30" fmla="*/ 545106 h 1156685"/>
              <a:gd name="connsiteX2-31" fmla="*/ 17813 w 1003465"/>
              <a:gd name="connsiteY2-32" fmla="*/ 165096 h 1156685"/>
              <a:gd name="connsiteX3-33" fmla="*/ 178129 w 1003465"/>
              <a:gd name="connsiteY3-34" fmla="*/ 4779 h 1156685"/>
              <a:gd name="connsiteX4-35" fmla="*/ 1003465 w 1003465"/>
              <a:gd name="connsiteY4-36" fmla="*/ 331350 h 1156685"/>
              <a:gd name="connsiteX0-37" fmla="*/ 0 w 178129"/>
              <a:gd name="connsiteY0-38" fmla="*/ 1156685 h 1156685"/>
              <a:gd name="connsiteX1-39" fmla="*/ 5937 w 178129"/>
              <a:gd name="connsiteY1-40" fmla="*/ 545106 h 1156685"/>
              <a:gd name="connsiteX2-41" fmla="*/ 17813 w 178129"/>
              <a:gd name="connsiteY2-42" fmla="*/ 165096 h 1156685"/>
              <a:gd name="connsiteX3-43" fmla="*/ 178129 w 178129"/>
              <a:gd name="connsiteY3-44" fmla="*/ 4779 h 1156685"/>
              <a:gd name="connsiteX0-45" fmla="*/ 6915 w 309735"/>
              <a:gd name="connsiteY0-46" fmla="*/ 1179774 h 1179774"/>
              <a:gd name="connsiteX1-47" fmla="*/ 12852 w 309735"/>
              <a:gd name="connsiteY1-48" fmla="*/ 568195 h 1179774"/>
              <a:gd name="connsiteX2-49" fmla="*/ 24728 w 309735"/>
              <a:gd name="connsiteY2-50" fmla="*/ 188185 h 1179774"/>
              <a:gd name="connsiteX3-51" fmla="*/ 309735 w 309735"/>
              <a:gd name="connsiteY3-52" fmla="*/ 4118 h 1179774"/>
              <a:gd name="connsiteX0-53" fmla="*/ 0 w 302820"/>
              <a:gd name="connsiteY0-54" fmla="*/ 1180128 h 1180128"/>
              <a:gd name="connsiteX1-55" fmla="*/ 5937 w 302820"/>
              <a:gd name="connsiteY1-56" fmla="*/ 568549 h 1180128"/>
              <a:gd name="connsiteX2-57" fmla="*/ 17813 w 302820"/>
              <a:gd name="connsiteY2-58" fmla="*/ 188539 h 1180128"/>
              <a:gd name="connsiteX3-59" fmla="*/ 302820 w 302820"/>
              <a:gd name="connsiteY3-60" fmla="*/ 4472 h 1180128"/>
              <a:gd name="connsiteX0-61" fmla="*/ 0 w 302820"/>
              <a:gd name="connsiteY0-62" fmla="*/ 1175656 h 1175656"/>
              <a:gd name="connsiteX1-63" fmla="*/ 5937 w 302820"/>
              <a:gd name="connsiteY1-64" fmla="*/ 564077 h 1175656"/>
              <a:gd name="connsiteX2-65" fmla="*/ 17813 w 302820"/>
              <a:gd name="connsiteY2-66" fmla="*/ 184067 h 1175656"/>
              <a:gd name="connsiteX3-67" fmla="*/ 302820 w 302820"/>
              <a:gd name="connsiteY3-68" fmla="*/ 0 h 1175656"/>
              <a:gd name="connsiteX0-69" fmla="*/ 0 w 302820"/>
              <a:gd name="connsiteY0-70" fmla="*/ 1175656 h 1175656"/>
              <a:gd name="connsiteX1-71" fmla="*/ 5937 w 302820"/>
              <a:gd name="connsiteY1-72" fmla="*/ 564077 h 1175656"/>
              <a:gd name="connsiteX2-73" fmla="*/ 17813 w 302820"/>
              <a:gd name="connsiteY2-74" fmla="*/ 184067 h 1175656"/>
              <a:gd name="connsiteX3-75" fmla="*/ 302820 w 302820"/>
              <a:gd name="connsiteY3-76" fmla="*/ 0 h 1175656"/>
              <a:gd name="connsiteX0-77" fmla="*/ 0 w 302820"/>
              <a:gd name="connsiteY0-78" fmla="*/ 1175656 h 1175656"/>
              <a:gd name="connsiteX1-79" fmla="*/ 5937 w 302820"/>
              <a:gd name="connsiteY1-80" fmla="*/ 564077 h 1175656"/>
              <a:gd name="connsiteX2-81" fmla="*/ 17813 w 302820"/>
              <a:gd name="connsiteY2-82" fmla="*/ 184067 h 1175656"/>
              <a:gd name="connsiteX3-83" fmla="*/ 302820 w 302820"/>
              <a:gd name="connsiteY3-84" fmla="*/ 0 h 1175656"/>
              <a:gd name="connsiteX0-85" fmla="*/ 23865 w 301082"/>
              <a:gd name="connsiteY0-86" fmla="*/ 1175656 h 1175656"/>
              <a:gd name="connsiteX1-87" fmla="*/ 4199 w 301082"/>
              <a:gd name="connsiteY1-88" fmla="*/ 564077 h 1175656"/>
              <a:gd name="connsiteX2-89" fmla="*/ 16075 w 301082"/>
              <a:gd name="connsiteY2-90" fmla="*/ 184067 h 1175656"/>
              <a:gd name="connsiteX3-91" fmla="*/ 301082 w 301082"/>
              <a:gd name="connsiteY3-92" fmla="*/ 0 h 1175656"/>
              <a:gd name="connsiteX0-93" fmla="*/ 617 w 299780"/>
              <a:gd name="connsiteY0-94" fmla="*/ 1175656 h 1175656"/>
              <a:gd name="connsiteX1-95" fmla="*/ 2897 w 299780"/>
              <a:gd name="connsiteY1-96" fmla="*/ 564077 h 1175656"/>
              <a:gd name="connsiteX2-97" fmla="*/ 14773 w 299780"/>
              <a:gd name="connsiteY2-98" fmla="*/ 184067 h 1175656"/>
              <a:gd name="connsiteX3-99" fmla="*/ 299780 w 299780"/>
              <a:gd name="connsiteY3-100" fmla="*/ 0 h 117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9780" h="1175656">
                <a:moveTo>
                  <a:pt x="617" y="1175656"/>
                </a:moveTo>
                <a:cubicBezTo>
                  <a:pt x="2101" y="952499"/>
                  <a:pt x="538" y="729342"/>
                  <a:pt x="2897" y="564077"/>
                </a:cubicBezTo>
                <a:cubicBezTo>
                  <a:pt x="5256" y="398812"/>
                  <a:pt x="-10956" y="289955"/>
                  <a:pt x="14773" y="184067"/>
                </a:cubicBezTo>
                <a:cubicBezTo>
                  <a:pt x="40502" y="78179"/>
                  <a:pt x="132322" y="57746"/>
                  <a:pt x="299780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flipH="1">
            <a:off x="6526266" y="1685825"/>
            <a:ext cx="299780" cy="1175205"/>
          </a:xfrm>
          <a:custGeom>
            <a:avLst/>
            <a:gdLst>
              <a:gd name="connsiteX0" fmla="*/ 0 w 1005365"/>
              <a:gd name="connsiteY0" fmla="*/ 1187196 h 1187196"/>
              <a:gd name="connsiteX1" fmla="*/ 5937 w 1005365"/>
              <a:gd name="connsiteY1" fmla="*/ 575617 h 1187196"/>
              <a:gd name="connsiteX2" fmla="*/ 17813 w 1005365"/>
              <a:gd name="connsiteY2" fmla="*/ 195607 h 1187196"/>
              <a:gd name="connsiteX3" fmla="*/ 178129 w 1005365"/>
              <a:gd name="connsiteY3" fmla="*/ 35290 h 1187196"/>
              <a:gd name="connsiteX4" fmla="*/ 522514 w 1005365"/>
              <a:gd name="connsiteY4" fmla="*/ 5601 h 1187196"/>
              <a:gd name="connsiteX5" fmla="*/ 748145 w 1005365"/>
              <a:gd name="connsiteY5" fmla="*/ 11539 h 1187196"/>
              <a:gd name="connsiteX6" fmla="*/ 967839 w 1005365"/>
              <a:gd name="connsiteY6" fmla="*/ 118417 h 1187196"/>
              <a:gd name="connsiteX7" fmla="*/ 1003465 w 1005365"/>
              <a:gd name="connsiteY7" fmla="*/ 361861 h 1187196"/>
              <a:gd name="connsiteX0-1" fmla="*/ 0 w 1003465"/>
              <a:gd name="connsiteY0-2" fmla="*/ 1204677 h 1204677"/>
              <a:gd name="connsiteX1-3" fmla="*/ 5937 w 1003465"/>
              <a:gd name="connsiteY1-4" fmla="*/ 593098 h 1204677"/>
              <a:gd name="connsiteX2-5" fmla="*/ 17813 w 1003465"/>
              <a:gd name="connsiteY2-6" fmla="*/ 213088 h 1204677"/>
              <a:gd name="connsiteX3-7" fmla="*/ 178129 w 1003465"/>
              <a:gd name="connsiteY3-8" fmla="*/ 52771 h 1204677"/>
              <a:gd name="connsiteX4-9" fmla="*/ 522514 w 1003465"/>
              <a:gd name="connsiteY4-10" fmla="*/ 23082 h 1204677"/>
              <a:gd name="connsiteX5-11" fmla="*/ 748145 w 1003465"/>
              <a:gd name="connsiteY5-12" fmla="*/ 29020 h 1204677"/>
              <a:gd name="connsiteX6-13" fmla="*/ 1003465 w 1003465"/>
              <a:gd name="connsiteY6-14" fmla="*/ 379342 h 1204677"/>
              <a:gd name="connsiteX0-15" fmla="*/ 0 w 1003465"/>
              <a:gd name="connsiteY0-16" fmla="*/ 1200509 h 1200509"/>
              <a:gd name="connsiteX1-17" fmla="*/ 5937 w 1003465"/>
              <a:gd name="connsiteY1-18" fmla="*/ 588930 h 1200509"/>
              <a:gd name="connsiteX2-19" fmla="*/ 17813 w 1003465"/>
              <a:gd name="connsiteY2-20" fmla="*/ 208920 h 1200509"/>
              <a:gd name="connsiteX3-21" fmla="*/ 178129 w 1003465"/>
              <a:gd name="connsiteY3-22" fmla="*/ 48603 h 1200509"/>
              <a:gd name="connsiteX4-23" fmla="*/ 748145 w 1003465"/>
              <a:gd name="connsiteY4-24" fmla="*/ 24852 h 1200509"/>
              <a:gd name="connsiteX5-25" fmla="*/ 1003465 w 1003465"/>
              <a:gd name="connsiteY5-26" fmla="*/ 375174 h 1200509"/>
              <a:gd name="connsiteX0-27" fmla="*/ 0 w 1003465"/>
              <a:gd name="connsiteY0-28" fmla="*/ 1156685 h 1156685"/>
              <a:gd name="connsiteX1-29" fmla="*/ 5937 w 1003465"/>
              <a:gd name="connsiteY1-30" fmla="*/ 545106 h 1156685"/>
              <a:gd name="connsiteX2-31" fmla="*/ 17813 w 1003465"/>
              <a:gd name="connsiteY2-32" fmla="*/ 165096 h 1156685"/>
              <a:gd name="connsiteX3-33" fmla="*/ 178129 w 1003465"/>
              <a:gd name="connsiteY3-34" fmla="*/ 4779 h 1156685"/>
              <a:gd name="connsiteX4-35" fmla="*/ 1003465 w 1003465"/>
              <a:gd name="connsiteY4-36" fmla="*/ 331350 h 1156685"/>
              <a:gd name="connsiteX0-37" fmla="*/ 0 w 178129"/>
              <a:gd name="connsiteY0-38" fmla="*/ 1156685 h 1156685"/>
              <a:gd name="connsiteX1-39" fmla="*/ 5937 w 178129"/>
              <a:gd name="connsiteY1-40" fmla="*/ 545106 h 1156685"/>
              <a:gd name="connsiteX2-41" fmla="*/ 17813 w 178129"/>
              <a:gd name="connsiteY2-42" fmla="*/ 165096 h 1156685"/>
              <a:gd name="connsiteX3-43" fmla="*/ 178129 w 178129"/>
              <a:gd name="connsiteY3-44" fmla="*/ 4779 h 1156685"/>
              <a:gd name="connsiteX0-45" fmla="*/ 6915 w 309735"/>
              <a:gd name="connsiteY0-46" fmla="*/ 1179774 h 1179774"/>
              <a:gd name="connsiteX1-47" fmla="*/ 12852 w 309735"/>
              <a:gd name="connsiteY1-48" fmla="*/ 568195 h 1179774"/>
              <a:gd name="connsiteX2-49" fmla="*/ 24728 w 309735"/>
              <a:gd name="connsiteY2-50" fmla="*/ 188185 h 1179774"/>
              <a:gd name="connsiteX3-51" fmla="*/ 309735 w 309735"/>
              <a:gd name="connsiteY3-52" fmla="*/ 4118 h 1179774"/>
              <a:gd name="connsiteX0-53" fmla="*/ 0 w 302820"/>
              <a:gd name="connsiteY0-54" fmla="*/ 1180128 h 1180128"/>
              <a:gd name="connsiteX1-55" fmla="*/ 5937 w 302820"/>
              <a:gd name="connsiteY1-56" fmla="*/ 568549 h 1180128"/>
              <a:gd name="connsiteX2-57" fmla="*/ 17813 w 302820"/>
              <a:gd name="connsiteY2-58" fmla="*/ 188539 h 1180128"/>
              <a:gd name="connsiteX3-59" fmla="*/ 302820 w 302820"/>
              <a:gd name="connsiteY3-60" fmla="*/ 4472 h 1180128"/>
              <a:gd name="connsiteX0-61" fmla="*/ 0 w 302820"/>
              <a:gd name="connsiteY0-62" fmla="*/ 1175656 h 1175656"/>
              <a:gd name="connsiteX1-63" fmla="*/ 5937 w 302820"/>
              <a:gd name="connsiteY1-64" fmla="*/ 564077 h 1175656"/>
              <a:gd name="connsiteX2-65" fmla="*/ 17813 w 302820"/>
              <a:gd name="connsiteY2-66" fmla="*/ 184067 h 1175656"/>
              <a:gd name="connsiteX3-67" fmla="*/ 302820 w 302820"/>
              <a:gd name="connsiteY3-68" fmla="*/ 0 h 1175656"/>
              <a:gd name="connsiteX0-69" fmla="*/ 0 w 302820"/>
              <a:gd name="connsiteY0-70" fmla="*/ 1175656 h 1175656"/>
              <a:gd name="connsiteX1-71" fmla="*/ 5937 w 302820"/>
              <a:gd name="connsiteY1-72" fmla="*/ 564077 h 1175656"/>
              <a:gd name="connsiteX2-73" fmla="*/ 17813 w 302820"/>
              <a:gd name="connsiteY2-74" fmla="*/ 184067 h 1175656"/>
              <a:gd name="connsiteX3-75" fmla="*/ 302820 w 302820"/>
              <a:gd name="connsiteY3-76" fmla="*/ 0 h 1175656"/>
              <a:gd name="connsiteX0-77" fmla="*/ 0 w 302820"/>
              <a:gd name="connsiteY0-78" fmla="*/ 1175656 h 1175656"/>
              <a:gd name="connsiteX1-79" fmla="*/ 5937 w 302820"/>
              <a:gd name="connsiteY1-80" fmla="*/ 564077 h 1175656"/>
              <a:gd name="connsiteX2-81" fmla="*/ 17813 w 302820"/>
              <a:gd name="connsiteY2-82" fmla="*/ 184067 h 1175656"/>
              <a:gd name="connsiteX3-83" fmla="*/ 302820 w 302820"/>
              <a:gd name="connsiteY3-84" fmla="*/ 0 h 1175656"/>
              <a:gd name="connsiteX0-85" fmla="*/ 23865 w 301082"/>
              <a:gd name="connsiteY0-86" fmla="*/ 1175656 h 1175656"/>
              <a:gd name="connsiteX1-87" fmla="*/ 4199 w 301082"/>
              <a:gd name="connsiteY1-88" fmla="*/ 564077 h 1175656"/>
              <a:gd name="connsiteX2-89" fmla="*/ 16075 w 301082"/>
              <a:gd name="connsiteY2-90" fmla="*/ 184067 h 1175656"/>
              <a:gd name="connsiteX3-91" fmla="*/ 301082 w 301082"/>
              <a:gd name="connsiteY3-92" fmla="*/ 0 h 1175656"/>
              <a:gd name="connsiteX0-93" fmla="*/ 617 w 299780"/>
              <a:gd name="connsiteY0-94" fmla="*/ 1175656 h 1175656"/>
              <a:gd name="connsiteX1-95" fmla="*/ 2897 w 299780"/>
              <a:gd name="connsiteY1-96" fmla="*/ 564077 h 1175656"/>
              <a:gd name="connsiteX2-97" fmla="*/ 14773 w 299780"/>
              <a:gd name="connsiteY2-98" fmla="*/ 184067 h 1175656"/>
              <a:gd name="connsiteX3-99" fmla="*/ 299780 w 299780"/>
              <a:gd name="connsiteY3-100" fmla="*/ 0 h 117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9780" h="1175656">
                <a:moveTo>
                  <a:pt x="617" y="1175656"/>
                </a:moveTo>
                <a:cubicBezTo>
                  <a:pt x="2101" y="952499"/>
                  <a:pt x="538" y="729342"/>
                  <a:pt x="2897" y="564077"/>
                </a:cubicBezTo>
                <a:cubicBezTo>
                  <a:pt x="5256" y="398812"/>
                  <a:pt x="-10956" y="289955"/>
                  <a:pt x="14773" y="184067"/>
                </a:cubicBezTo>
                <a:cubicBezTo>
                  <a:pt x="40502" y="78179"/>
                  <a:pt x="132322" y="57746"/>
                  <a:pt x="299780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130180" y="1695781"/>
            <a:ext cx="446227" cy="2744"/>
          </a:xfrm>
          <a:custGeom>
            <a:avLst/>
            <a:gdLst>
              <a:gd name="connsiteX0" fmla="*/ 0 w 446227"/>
              <a:gd name="connsiteY0" fmla="*/ 3658 h 3658"/>
              <a:gd name="connsiteX1" fmla="*/ 446227 w 446227"/>
              <a:gd name="connsiteY1" fmla="*/ 0 h 3658"/>
              <a:gd name="connsiteX2" fmla="*/ 446227 w 446227"/>
              <a:gd name="connsiteY2" fmla="*/ 0 h 3658"/>
              <a:gd name="connsiteX3" fmla="*/ 446227 w 446227"/>
              <a:gd name="connsiteY3" fmla="*/ 0 h 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227" h="3658">
                <a:moveTo>
                  <a:pt x="0" y="3658"/>
                </a:moveTo>
                <a:lnTo>
                  <a:pt x="446227" y="0"/>
                </a:lnTo>
                <a:lnTo>
                  <a:pt x="446227" y="0"/>
                </a:lnTo>
                <a:lnTo>
                  <a:pt x="446227" y="0"/>
                </a:ln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701529" y="1260363"/>
            <a:ext cx="1308871" cy="257453"/>
          </a:xfrm>
          <a:custGeom>
            <a:avLst/>
            <a:gdLst>
              <a:gd name="connsiteX0" fmla="*/ 184941 w 1264441"/>
              <a:gd name="connsiteY0" fmla="*/ 292230 h 292230"/>
              <a:gd name="connsiteX1" fmla="*/ 791 w 1264441"/>
              <a:gd name="connsiteY1" fmla="*/ 152530 h 292230"/>
              <a:gd name="connsiteX2" fmla="*/ 248441 w 1264441"/>
              <a:gd name="connsiteY2" fmla="*/ 130 h 292230"/>
              <a:gd name="connsiteX3" fmla="*/ 597691 w 1264441"/>
              <a:gd name="connsiteY3" fmla="*/ 152530 h 292230"/>
              <a:gd name="connsiteX4" fmla="*/ 807241 w 1264441"/>
              <a:gd name="connsiteY4" fmla="*/ 130 h 292230"/>
              <a:gd name="connsiteX5" fmla="*/ 1264441 w 1264441"/>
              <a:gd name="connsiteY5" fmla="*/ 184280 h 292230"/>
              <a:gd name="connsiteX0-1" fmla="*/ 188474 w 1267974"/>
              <a:gd name="connsiteY0-2" fmla="*/ 295269 h 295269"/>
              <a:gd name="connsiteX1-3" fmla="*/ 4324 w 1267974"/>
              <a:gd name="connsiteY1-4" fmla="*/ 155569 h 295269"/>
              <a:gd name="connsiteX2-5" fmla="*/ 74174 w 1267974"/>
              <a:gd name="connsiteY2-6" fmla="*/ 60319 h 295269"/>
              <a:gd name="connsiteX3-7" fmla="*/ 251974 w 1267974"/>
              <a:gd name="connsiteY3-8" fmla="*/ 3169 h 295269"/>
              <a:gd name="connsiteX4-9" fmla="*/ 601224 w 1267974"/>
              <a:gd name="connsiteY4-10" fmla="*/ 155569 h 295269"/>
              <a:gd name="connsiteX5-11" fmla="*/ 810774 w 1267974"/>
              <a:gd name="connsiteY5-12" fmla="*/ 3169 h 295269"/>
              <a:gd name="connsiteX6" fmla="*/ 1267974 w 1267974"/>
              <a:gd name="connsiteY6" fmla="*/ 187319 h 295269"/>
              <a:gd name="connsiteX0-13" fmla="*/ 231162 w 1310662"/>
              <a:gd name="connsiteY0-14" fmla="*/ 295269 h 295269"/>
              <a:gd name="connsiteX1-15" fmla="*/ 2562 w 1310662"/>
              <a:gd name="connsiteY1-16" fmla="*/ 149219 h 295269"/>
              <a:gd name="connsiteX2-17" fmla="*/ 116862 w 1310662"/>
              <a:gd name="connsiteY2-18" fmla="*/ 60319 h 295269"/>
              <a:gd name="connsiteX3-19" fmla="*/ 294662 w 1310662"/>
              <a:gd name="connsiteY3-20" fmla="*/ 3169 h 295269"/>
              <a:gd name="connsiteX4-21" fmla="*/ 643912 w 1310662"/>
              <a:gd name="connsiteY4-22" fmla="*/ 155569 h 295269"/>
              <a:gd name="connsiteX5-23" fmla="*/ 853462 w 1310662"/>
              <a:gd name="connsiteY5-24" fmla="*/ 3169 h 295269"/>
              <a:gd name="connsiteX6-25" fmla="*/ 1310662 w 1310662"/>
              <a:gd name="connsiteY6-26" fmla="*/ 187319 h 295269"/>
              <a:gd name="connsiteX0-27" fmla="*/ 229928 w 1309428"/>
              <a:gd name="connsiteY0-28" fmla="*/ 293128 h 293128"/>
              <a:gd name="connsiteX1-29" fmla="*/ 1328 w 1309428"/>
              <a:gd name="connsiteY1-30" fmla="*/ 147078 h 293128"/>
              <a:gd name="connsiteX2-31" fmla="*/ 141028 w 1309428"/>
              <a:gd name="connsiteY2-32" fmla="*/ 89928 h 293128"/>
              <a:gd name="connsiteX3-33" fmla="*/ 293428 w 1309428"/>
              <a:gd name="connsiteY3-34" fmla="*/ 1028 h 293128"/>
              <a:gd name="connsiteX4-35" fmla="*/ 642678 w 1309428"/>
              <a:gd name="connsiteY4-36" fmla="*/ 153428 h 293128"/>
              <a:gd name="connsiteX5-37" fmla="*/ 852228 w 1309428"/>
              <a:gd name="connsiteY5-38" fmla="*/ 1028 h 293128"/>
              <a:gd name="connsiteX6-39" fmla="*/ 1309428 w 1309428"/>
              <a:gd name="connsiteY6-40" fmla="*/ 185178 h 293128"/>
              <a:gd name="connsiteX0-41" fmla="*/ 229510 w 1309010"/>
              <a:gd name="connsiteY0-42" fmla="*/ 294175 h 294175"/>
              <a:gd name="connsiteX1-43" fmla="*/ 910 w 1309010"/>
              <a:gd name="connsiteY1-44" fmla="*/ 148125 h 294175"/>
              <a:gd name="connsiteX2-45" fmla="*/ 153310 w 1309010"/>
              <a:gd name="connsiteY2-46" fmla="*/ 71925 h 294175"/>
              <a:gd name="connsiteX3-47" fmla="*/ 293010 w 1309010"/>
              <a:gd name="connsiteY3-48" fmla="*/ 2075 h 294175"/>
              <a:gd name="connsiteX4-49" fmla="*/ 642260 w 1309010"/>
              <a:gd name="connsiteY4-50" fmla="*/ 154475 h 294175"/>
              <a:gd name="connsiteX5-51" fmla="*/ 851810 w 1309010"/>
              <a:gd name="connsiteY5-52" fmla="*/ 2075 h 294175"/>
              <a:gd name="connsiteX6-53" fmla="*/ 1309010 w 1309010"/>
              <a:gd name="connsiteY6-54" fmla="*/ 186225 h 294175"/>
              <a:gd name="connsiteX0-55" fmla="*/ 229510 w 1309010"/>
              <a:gd name="connsiteY0-56" fmla="*/ 325272 h 325272"/>
              <a:gd name="connsiteX1-57" fmla="*/ 910 w 1309010"/>
              <a:gd name="connsiteY1-58" fmla="*/ 179222 h 325272"/>
              <a:gd name="connsiteX2-59" fmla="*/ 153310 w 1309010"/>
              <a:gd name="connsiteY2-60" fmla="*/ 103022 h 325272"/>
              <a:gd name="connsiteX3-61" fmla="*/ 375560 w 1309010"/>
              <a:gd name="connsiteY3-62" fmla="*/ 1422 h 325272"/>
              <a:gd name="connsiteX4-63" fmla="*/ 642260 w 1309010"/>
              <a:gd name="connsiteY4-64" fmla="*/ 185572 h 325272"/>
              <a:gd name="connsiteX5-65" fmla="*/ 851810 w 1309010"/>
              <a:gd name="connsiteY5-66" fmla="*/ 33172 h 325272"/>
              <a:gd name="connsiteX6-67" fmla="*/ 1309010 w 1309010"/>
              <a:gd name="connsiteY6-68" fmla="*/ 217322 h 325272"/>
              <a:gd name="connsiteX0-69" fmla="*/ 229510 w 1309010"/>
              <a:gd name="connsiteY0-70" fmla="*/ 325272 h 325272"/>
              <a:gd name="connsiteX1-71" fmla="*/ 910 w 1309010"/>
              <a:gd name="connsiteY1-72" fmla="*/ 179222 h 325272"/>
              <a:gd name="connsiteX2-73" fmla="*/ 153310 w 1309010"/>
              <a:gd name="connsiteY2-74" fmla="*/ 103022 h 325272"/>
              <a:gd name="connsiteX3-75" fmla="*/ 407310 w 1309010"/>
              <a:gd name="connsiteY3-76" fmla="*/ 1422 h 325272"/>
              <a:gd name="connsiteX4-77" fmla="*/ 642260 w 1309010"/>
              <a:gd name="connsiteY4-78" fmla="*/ 185572 h 325272"/>
              <a:gd name="connsiteX5-79" fmla="*/ 851810 w 1309010"/>
              <a:gd name="connsiteY5-80" fmla="*/ 33172 h 325272"/>
              <a:gd name="connsiteX6-81" fmla="*/ 1309010 w 1309010"/>
              <a:gd name="connsiteY6-82" fmla="*/ 217322 h 325272"/>
              <a:gd name="connsiteX0-83" fmla="*/ 229510 w 1309010"/>
              <a:gd name="connsiteY0-84" fmla="*/ 355695 h 355695"/>
              <a:gd name="connsiteX1-85" fmla="*/ 910 w 1309010"/>
              <a:gd name="connsiteY1-86" fmla="*/ 209645 h 355695"/>
              <a:gd name="connsiteX2-87" fmla="*/ 153310 w 1309010"/>
              <a:gd name="connsiteY2-88" fmla="*/ 133445 h 355695"/>
              <a:gd name="connsiteX3-89" fmla="*/ 407310 w 1309010"/>
              <a:gd name="connsiteY3-90" fmla="*/ 31845 h 355695"/>
              <a:gd name="connsiteX4-91" fmla="*/ 642260 w 1309010"/>
              <a:gd name="connsiteY4-92" fmla="*/ 215995 h 355695"/>
              <a:gd name="connsiteX5-93" fmla="*/ 940710 w 1309010"/>
              <a:gd name="connsiteY5-94" fmla="*/ 95 h 355695"/>
              <a:gd name="connsiteX6-95" fmla="*/ 1309010 w 1309010"/>
              <a:gd name="connsiteY6-96" fmla="*/ 247745 h 355695"/>
              <a:gd name="connsiteX0-97" fmla="*/ 229510 w 1309010"/>
              <a:gd name="connsiteY0-98" fmla="*/ 325273 h 325273"/>
              <a:gd name="connsiteX1-99" fmla="*/ 910 w 1309010"/>
              <a:gd name="connsiteY1-100" fmla="*/ 179223 h 325273"/>
              <a:gd name="connsiteX2-101" fmla="*/ 153310 w 1309010"/>
              <a:gd name="connsiteY2-102" fmla="*/ 103023 h 325273"/>
              <a:gd name="connsiteX3-103" fmla="*/ 407310 w 1309010"/>
              <a:gd name="connsiteY3-104" fmla="*/ 1423 h 325273"/>
              <a:gd name="connsiteX4-105" fmla="*/ 642260 w 1309010"/>
              <a:gd name="connsiteY4-106" fmla="*/ 185573 h 325273"/>
              <a:gd name="connsiteX5-107" fmla="*/ 928010 w 1309010"/>
              <a:gd name="connsiteY5-108" fmla="*/ 7773 h 325273"/>
              <a:gd name="connsiteX6-109" fmla="*/ 1309010 w 1309010"/>
              <a:gd name="connsiteY6-110" fmla="*/ 217323 h 325273"/>
              <a:gd name="connsiteX0-111" fmla="*/ 229510 w 1309010"/>
              <a:gd name="connsiteY0-112" fmla="*/ 325273 h 325273"/>
              <a:gd name="connsiteX1-113" fmla="*/ 910 w 1309010"/>
              <a:gd name="connsiteY1-114" fmla="*/ 179223 h 325273"/>
              <a:gd name="connsiteX2-115" fmla="*/ 153310 w 1309010"/>
              <a:gd name="connsiteY2-116" fmla="*/ 103023 h 325273"/>
              <a:gd name="connsiteX3-117" fmla="*/ 407310 w 1309010"/>
              <a:gd name="connsiteY3-118" fmla="*/ 1423 h 325273"/>
              <a:gd name="connsiteX4-119" fmla="*/ 642260 w 1309010"/>
              <a:gd name="connsiteY4-120" fmla="*/ 185573 h 325273"/>
              <a:gd name="connsiteX5-121" fmla="*/ 915310 w 1309010"/>
              <a:gd name="connsiteY5-122" fmla="*/ 33173 h 325273"/>
              <a:gd name="connsiteX6-123" fmla="*/ 1309010 w 1309010"/>
              <a:gd name="connsiteY6-124" fmla="*/ 217323 h 325273"/>
              <a:gd name="connsiteX0-125" fmla="*/ 229510 w 1309010"/>
              <a:gd name="connsiteY0-126" fmla="*/ 325273 h 325273"/>
              <a:gd name="connsiteX1-127" fmla="*/ 910 w 1309010"/>
              <a:gd name="connsiteY1-128" fmla="*/ 179223 h 325273"/>
              <a:gd name="connsiteX2-129" fmla="*/ 153310 w 1309010"/>
              <a:gd name="connsiteY2-130" fmla="*/ 103023 h 325273"/>
              <a:gd name="connsiteX3-131" fmla="*/ 407310 w 1309010"/>
              <a:gd name="connsiteY3-132" fmla="*/ 1423 h 325273"/>
              <a:gd name="connsiteX4-133" fmla="*/ 642260 w 1309010"/>
              <a:gd name="connsiteY4-134" fmla="*/ 185573 h 325273"/>
              <a:gd name="connsiteX5-135" fmla="*/ 915310 w 1309010"/>
              <a:gd name="connsiteY5-136" fmla="*/ 33173 h 325273"/>
              <a:gd name="connsiteX6-137" fmla="*/ 1309010 w 1309010"/>
              <a:gd name="connsiteY6-138" fmla="*/ 217323 h 325273"/>
              <a:gd name="connsiteX0-139" fmla="*/ 229510 w 1309010"/>
              <a:gd name="connsiteY0-140" fmla="*/ 325273 h 325273"/>
              <a:gd name="connsiteX1-141" fmla="*/ 910 w 1309010"/>
              <a:gd name="connsiteY1-142" fmla="*/ 179223 h 325273"/>
              <a:gd name="connsiteX2-143" fmla="*/ 153310 w 1309010"/>
              <a:gd name="connsiteY2-144" fmla="*/ 103023 h 325273"/>
              <a:gd name="connsiteX3-145" fmla="*/ 407310 w 1309010"/>
              <a:gd name="connsiteY3-146" fmla="*/ 1423 h 325273"/>
              <a:gd name="connsiteX4-147" fmla="*/ 642260 w 1309010"/>
              <a:gd name="connsiteY4-148" fmla="*/ 185573 h 325273"/>
              <a:gd name="connsiteX5-149" fmla="*/ 915310 w 1309010"/>
              <a:gd name="connsiteY5-150" fmla="*/ 33173 h 325273"/>
              <a:gd name="connsiteX6-151" fmla="*/ 1309010 w 1309010"/>
              <a:gd name="connsiteY6-152" fmla="*/ 217323 h 325273"/>
              <a:gd name="connsiteX0-153" fmla="*/ 229510 w 1309010"/>
              <a:gd name="connsiteY0-154" fmla="*/ 325273 h 325273"/>
              <a:gd name="connsiteX1-155" fmla="*/ 910 w 1309010"/>
              <a:gd name="connsiteY1-156" fmla="*/ 179223 h 325273"/>
              <a:gd name="connsiteX2-157" fmla="*/ 153310 w 1309010"/>
              <a:gd name="connsiteY2-158" fmla="*/ 103023 h 325273"/>
              <a:gd name="connsiteX3-159" fmla="*/ 407310 w 1309010"/>
              <a:gd name="connsiteY3-160" fmla="*/ 1423 h 325273"/>
              <a:gd name="connsiteX4-161" fmla="*/ 642260 w 1309010"/>
              <a:gd name="connsiteY4-162" fmla="*/ 185573 h 325273"/>
              <a:gd name="connsiteX5-163" fmla="*/ 915310 w 1309010"/>
              <a:gd name="connsiteY5-164" fmla="*/ 33173 h 325273"/>
              <a:gd name="connsiteX6-165" fmla="*/ 1309010 w 1309010"/>
              <a:gd name="connsiteY6-166" fmla="*/ 217323 h 325273"/>
              <a:gd name="connsiteX0-167" fmla="*/ 229510 w 1309010"/>
              <a:gd name="connsiteY0-168" fmla="*/ 343363 h 343363"/>
              <a:gd name="connsiteX1-169" fmla="*/ 910 w 1309010"/>
              <a:gd name="connsiteY1-170" fmla="*/ 197313 h 343363"/>
              <a:gd name="connsiteX2-171" fmla="*/ 153310 w 1309010"/>
              <a:gd name="connsiteY2-172" fmla="*/ 121113 h 343363"/>
              <a:gd name="connsiteX3-173" fmla="*/ 407310 w 1309010"/>
              <a:gd name="connsiteY3-174" fmla="*/ 19513 h 343363"/>
              <a:gd name="connsiteX4-175" fmla="*/ 642260 w 1309010"/>
              <a:gd name="connsiteY4-176" fmla="*/ 203663 h 343363"/>
              <a:gd name="connsiteX5-177" fmla="*/ 921660 w 1309010"/>
              <a:gd name="connsiteY5-178" fmla="*/ 463 h 343363"/>
              <a:gd name="connsiteX6-179" fmla="*/ 1309010 w 1309010"/>
              <a:gd name="connsiteY6-180" fmla="*/ 235413 h 343363"/>
              <a:gd name="connsiteX0-181" fmla="*/ 229510 w 1309010"/>
              <a:gd name="connsiteY0-182" fmla="*/ 343363 h 343363"/>
              <a:gd name="connsiteX1-183" fmla="*/ 910 w 1309010"/>
              <a:gd name="connsiteY1-184" fmla="*/ 197313 h 343363"/>
              <a:gd name="connsiteX2-185" fmla="*/ 153310 w 1309010"/>
              <a:gd name="connsiteY2-186" fmla="*/ 121113 h 343363"/>
              <a:gd name="connsiteX3-187" fmla="*/ 407310 w 1309010"/>
              <a:gd name="connsiteY3-188" fmla="*/ 19513 h 343363"/>
              <a:gd name="connsiteX4-189" fmla="*/ 642260 w 1309010"/>
              <a:gd name="connsiteY4-190" fmla="*/ 203663 h 343363"/>
              <a:gd name="connsiteX5-191" fmla="*/ 921660 w 1309010"/>
              <a:gd name="connsiteY5-192" fmla="*/ 463 h 343363"/>
              <a:gd name="connsiteX6-193" fmla="*/ 1309010 w 1309010"/>
              <a:gd name="connsiteY6-194" fmla="*/ 235413 h 343363"/>
              <a:gd name="connsiteX0-195" fmla="*/ 229510 w 1309010"/>
              <a:gd name="connsiteY0-196" fmla="*/ 343363 h 343363"/>
              <a:gd name="connsiteX1-197" fmla="*/ 910 w 1309010"/>
              <a:gd name="connsiteY1-198" fmla="*/ 197313 h 343363"/>
              <a:gd name="connsiteX2-199" fmla="*/ 153310 w 1309010"/>
              <a:gd name="connsiteY2-200" fmla="*/ 121113 h 343363"/>
              <a:gd name="connsiteX3-201" fmla="*/ 407310 w 1309010"/>
              <a:gd name="connsiteY3-202" fmla="*/ 19513 h 343363"/>
              <a:gd name="connsiteX4-203" fmla="*/ 642260 w 1309010"/>
              <a:gd name="connsiteY4-204" fmla="*/ 203663 h 343363"/>
              <a:gd name="connsiteX5-205" fmla="*/ 921660 w 1309010"/>
              <a:gd name="connsiteY5-206" fmla="*/ 463 h 343363"/>
              <a:gd name="connsiteX6-207" fmla="*/ 1309010 w 1309010"/>
              <a:gd name="connsiteY6-208" fmla="*/ 235413 h 343363"/>
              <a:gd name="connsiteX0-209" fmla="*/ 229371 w 1308871"/>
              <a:gd name="connsiteY0-210" fmla="*/ 343363 h 343363"/>
              <a:gd name="connsiteX1-211" fmla="*/ 99924 w 1308871"/>
              <a:gd name="connsiteY1-212" fmla="*/ 268468 h 343363"/>
              <a:gd name="connsiteX2-213" fmla="*/ 771 w 1308871"/>
              <a:gd name="connsiteY2-214" fmla="*/ 197313 h 343363"/>
              <a:gd name="connsiteX3-215" fmla="*/ 153171 w 1308871"/>
              <a:gd name="connsiteY3-216" fmla="*/ 121113 h 343363"/>
              <a:gd name="connsiteX4-217" fmla="*/ 407171 w 1308871"/>
              <a:gd name="connsiteY4-218" fmla="*/ 19513 h 343363"/>
              <a:gd name="connsiteX5-219" fmla="*/ 642121 w 1308871"/>
              <a:gd name="connsiteY5-220" fmla="*/ 203663 h 343363"/>
              <a:gd name="connsiteX6-221" fmla="*/ 921521 w 1308871"/>
              <a:gd name="connsiteY6-222" fmla="*/ 463 h 343363"/>
              <a:gd name="connsiteX7" fmla="*/ 1308871 w 1308871"/>
              <a:gd name="connsiteY7" fmla="*/ 235413 h 343363"/>
              <a:gd name="connsiteX0-223" fmla="*/ 229371 w 1308871"/>
              <a:gd name="connsiteY0-224" fmla="*/ 343363 h 343363"/>
              <a:gd name="connsiteX1-225" fmla="*/ 99924 w 1308871"/>
              <a:gd name="connsiteY1-226" fmla="*/ 268468 h 343363"/>
              <a:gd name="connsiteX2-227" fmla="*/ 771 w 1308871"/>
              <a:gd name="connsiteY2-228" fmla="*/ 197313 h 343363"/>
              <a:gd name="connsiteX3-229" fmla="*/ 153171 w 1308871"/>
              <a:gd name="connsiteY3-230" fmla="*/ 121113 h 343363"/>
              <a:gd name="connsiteX4-231" fmla="*/ 264962 w 1308871"/>
              <a:gd name="connsiteY4-232" fmla="*/ 66260 h 343363"/>
              <a:gd name="connsiteX5-233" fmla="*/ 407171 w 1308871"/>
              <a:gd name="connsiteY5-234" fmla="*/ 19513 h 343363"/>
              <a:gd name="connsiteX6-235" fmla="*/ 642121 w 1308871"/>
              <a:gd name="connsiteY6-236" fmla="*/ 203663 h 343363"/>
              <a:gd name="connsiteX7-237" fmla="*/ 921521 w 1308871"/>
              <a:gd name="connsiteY7-238" fmla="*/ 463 h 343363"/>
              <a:gd name="connsiteX8" fmla="*/ 1308871 w 1308871"/>
              <a:gd name="connsiteY8" fmla="*/ 235413 h 343363"/>
              <a:gd name="connsiteX0-239" fmla="*/ 229371 w 1308871"/>
              <a:gd name="connsiteY0-240" fmla="*/ 421410 h 421410"/>
              <a:gd name="connsiteX1-241" fmla="*/ 99924 w 1308871"/>
              <a:gd name="connsiteY1-242" fmla="*/ 346515 h 421410"/>
              <a:gd name="connsiteX2-243" fmla="*/ 771 w 1308871"/>
              <a:gd name="connsiteY2-244" fmla="*/ 275360 h 421410"/>
              <a:gd name="connsiteX3-245" fmla="*/ 153171 w 1308871"/>
              <a:gd name="connsiteY3-246" fmla="*/ 199160 h 421410"/>
              <a:gd name="connsiteX4-247" fmla="*/ 264962 w 1308871"/>
              <a:gd name="connsiteY4-248" fmla="*/ 144307 h 421410"/>
              <a:gd name="connsiteX5-249" fmla="*/ 416092 w 1308871"/>
              <a:gd name="connsiteY5-250" fmla="*/ 2403 h 421410"/>
              <a:gd name="connsiteX6-251" fmla="*/ 642121 w 1308871"/>
              <a:gd name="connsiteY6-252" fmla="*/ 281710 h 421410"/>
              <a:gd name="connsiteX7-253" fmla="*/ 921521 w 1308871"/>
              <a:gd name="connsiteY7-254" fmla="*/ 78510 h 421410"/>
              <a:gd name="connsiteX8-255" fmla="*/ 1308871 w 1308871"/>
              <a:gd name="connsiteY8-256" fmla="*/ 313460 h 421410"/>
              <a:gd name="connsiteX0-257" fmla="*/ 229371 w 1308871"/>
              <a:gd name="connsiteY0-258" fmla="*/ 369045 h 369045"/>
              <a:gd name="connsiteX1-259" fmla="*/ 99924 w 1308871"/>
              <a:gd name="connsiteY1-260" fmla="*/ 294150 h 369045"/>
              <a:gd name="connsiteX2-261" fmla="*/ 771 w 1308871"/>
              <a:gd name="connsiteY2-262" fmla="*/ 222995 h 369045"/>
              <a:gd name="connsiteX3-263" fmla="*/ 153171 w 1308871"/>
              <a:gd name="connsiteY3-264" fmla="*/ 146795 h 369045"/>
              <a:gd name="connsiteX4-265" fmla="*/ 264962 w 1308871"/>
              <a:gd name="connsiteY4-266" fmla="*/ 91942 h 369045"/>
              <a:gd name="connsiteX5-267" fmla="*/ 416092 w 1308871"/>
              <a:gd name="connsiteY5-268" fmla="*/ 3564 h 369045"/>
              <a:gd name="connsiteX6-269" fmla="*/ 642121 w 1308871"/>
              <a:gd name="connsiteY6-270" fmla="*/ 229345 h 369045"/>
              <a:gd name="connsiteX7-271" fmla="*/ 921521 w 1308871"/>
              <a:gd name="connsiteY7-272" fmla="*/ 26145 h 369045"/>
              <a:gd name="connsiteX8-273" fmla="*/ 1308871 w 1308871"/>
              <a:gd name="connsiteY8-274" fmla="*/ 261095 h 369045"/>
              <a:gd name="connsiteX0-275" fmla="*/ 229371 w 1308871"/>
              <a:gd name="connsiteY0-276" fmla="*/ 343370 h 343370"/>
              <a:gd name="connsiteX1-277" fmla="*/ 99924 w 1308871"/>
              <a:gd name="connsiteY1-278" fmla="*/ 268475 h 343370"/>
              <a:gd name="connsiteX2-279" fmla="*/ 771 w 1308871"/>
              <a:gd name="connsiteY2-280" fmla="*/ 197320 h 343370"/>
              <a:gd name="connsiteX3-281" fmla="*/ 153171 w 1308871"/>
              <a:gd name="connsiteY3-282" fmla="*/ 121120 h 343370"/>
              <a:gd name="connsiteX4-283" fmla="*/ 264962 w 1308871"/>
              <a:gd name="connsiteY4-284" fmla="*/ 66267 h 343370"/>
              <a:gd name="connsiteX5-285" fmla="*/ 416092 w 1308871"/>
              <a:gd name="connsiteY5-286" fmla="*/ 37363 h 343370"/>
              <a:gd name="connsiteX6-287" fmla="*/ 642121 w 1308871"/>
              <a:gd name="connsiteY6-288" fmla="*/ 203670 h 343370"/>
              <a:gd name="connsiteX7-289" fmla="*/ 921521 w 1308871"/>
              <a:gd name="connsiteY7-290" fmla="*/ 470 h 343370"/>
              <a:gd name="connsiteX8-291" fmla="*/ 1308871 w 1308871"/>
              <a:gd name="connsiteY8-292" fmla="*/ 235420 h 343370"/>
              <a:gd name="connsiteX0-293" fmla="*/ 229371 w 1308871"/>
              <a:gd name="connsiteY0-294" fmla="*/ 443588 h 443588"/>
              <a:gd name="connsiteX1-295" fmla="*/ 99924 w 1308871"/>
              <a:gd name="connsiteY1-296" fmla="*/ 368693 h 443588"/>
              <a:gd name="connsiteX2-297" fmla="*/ 771 w 1308871"/>
              <a:gd name="connsiteY2-298" fmla="*/ 297538 h 443588"/>
              <a:gd name="connsiteX3-299" fmla="*/ 153171 w 1308871"/>
              <a:gd name="connsiteY3-300" fmla="*/ 221338 h 443588"/>
              <a:gd name="connsiteX4-301" fmla="*/ 264962 w 1308871"/>
              <a:gd name="connsiteY4-302" fmla="*/ 166485 h 443588"/>
              <a:gd name="connsiteX5-303" fmla="*/ 428792 w 1308871"/>
              <a:gd name="connsiteY5-304" fmla="*/ 2114 h 443588"/>
              <a:gd name="connsiteX6-305" fmla="*/ 642121 w 1308871"/>
              <a:gd name="connsiteY6-306" fmla="*/ 303888 h 443588"/>
              <a:gd name="connsiteX7-307" fmla="*/ 921521 w 1308871"/>
              <a:gd name="connsiteY7-308" fmla="*/ 100688 h 443588"/>
              <a:gd name="connsiteX8-309" fmla="*/ 1308871 w 1308871"/>
              <a:gd name="connsiteY8-310" fmla="*/ 335638 h 443588"/>
              <a:gd name="connsiteX0-311" fmla="*/ 229371 w 1308871"/>
              <a:gd name="connsiteY0-312" fmla="*/ 377058 h 377058"/>
              <a:gd name="connsiteX1-313" fmla="*/ 99924 w 1308871"/>
              <a:gd name="connsiteY1-314" fmla="*/ 302163 h 377058"/>
              <a:gd name="connsiteX2-315" fmla="*/ 771 w 1308871"/>
              <a:gd name="connsiteY2-316" fmla="*/ 231008 h 377058"/>
              <a:gd name="connsiteX3-317" fmla="*/ 153171 w 1308871"/>
              <a:gd name="connsiteY3-318" fmla="*/ 154808 h 377058"/>
              <a:gd name="connsiteX4-319" fmla="*/ 264962 w 1308871"/>
              <a:gd name="connsiteY4-320" fmla="*/ 99955 h 377058"/>
              <a:gd name="connsiteX5-321" fmla="*/ 435142 w 1308871"/>
              <a:gd name="connsiteY5-322" fmla="*/ 3317 h 377058"/>
              <a:gd name="connsiteX6-323" fmla="*/ 642121 w 1308871"/>
              <a:gd name="connsiteY6-324" fmla="*/ 237358 h 377058"/>
              <a:gd name="connsiteX7-325" fmla="*/ 921521 w 1308871"/>
              <a:gd name="connsiteY7-326" fmla="*/ 34158 h 377058"/>
              <a:gd name="connsiteX8-327" fmla="*/ 1308871 w 1308871"/>
              <a:gd name="connsiteY8-328" fmla="*/ 269108 h 377058"/>
              <a:gd name="connsiteX0-329" fmla="*/ 229371 w 1308871"/>
              <a:gd name="connsiteY0-330" fmla="*/ 344498 h 344498"/>
              <a:gd name="connsiteX1-331" fmla="*/ 99924 w 1308871"/>
              <a:gd name="connsiteY1-332" fmla="*/ 269603 h 344498"/>
              <a:gd name="connsiteX2-333" fmla="*/ 771 w 1308871"/>
              <a:gd name="connsiteY2-334" fmla="*/ 198448 h 344498"/>
              <a:gd name="connsiteX3-335" fmla="*/ 153171 w 1308871"/>
              <a:gd name="connsiteY3-336" fmla="*/ 122248 h 344498"/>
              <a:gd name="connsiteX4-337" fmla="*/ 264962 w 1308871"/>
              <a:gd name="connsiteY4-338" fmla="*/ 67395 h 344498"/>
              <a:gd name="connsiteX5-339" fmla="*/ 441492 w 1308871"/>
              <a:gd name="connsiteY5-340" fmla="*/ 4624 h 344498"/>
              <a:gd name="connsiteX6-341" fmla="*/ 642121 w 1308871"/>
              <a:gd name="connsiteY6-342" fmla="*/ 204798 h 344498"/>
              <a:gd name="connsiteX7-343" fmla="*/ 921521 w 1308871"/>
              <a:gd name="connsiteY7-344" fmla="*/ 1598 h 344498"/>
              <a:gd name="connsiteX8-345" fmla="*/ 1308871 w 1308871"/>
              <a:gd name="connsiteY8-346" fmla="*/ 236548 h 344498"/>
              <a:gd name="connsiteX0-347" fmla="*/ 229371 w 1308871"/>
              <a:gd name="connsiteY0-348" fmla="*/ 347783 h 347783"/>
              <a:gd name="connsiteX1-349" fmla="*/ 99924 w 1308871"/>
              <a:gd name="connsiteY1-350" fmla="*/ 272888 h 347783"/>
              <a:gd name="connsiteX2-351" fmla="*/ 771 w 1308871"/>
              <a:gd name="connsiteY2-352" fmla="*/ 201733 h 347783"/>
              <a:gd name="connsiteX3-353" fmla="*/ 153171 w 1308871"/>
              <a:gd name="connsiteY3-354" fmla="*/ 125533 h 347783"/>
              <a:gd name="connsiteX4-355" fmla="*/ 264962 w 1308871"/>
              <a:gd name="connsiteY4-356" fmla="*/ 70680 h 347783"/>
              <a:gd name="connsiteX5-357" fmla="*/ 441492 w 1308871"/>
              <a:gd name="connsiteY5-358" fmla="*/ 7909 h 347783"/>
              <a:gd name="connsiteX6-359" fmla="*/ 642121 w 1308871"/>
              <a:gd name="connsiteY6-360" fmla="*/ 267350 h 347783"/>
              <a:gd name="connsiteX7-361" fmla="*/ 921521 w 1308871"/>
              <a:gd name="connsiteY7-362" fmla="*/ 4883 h 347783"/>
              <a:gd name="connsiteX8-363" fmla="*/ 1308871 w 1308871"/>
              <a:gd name="connsiteY8-364" fmla="*/ 239833 h 347783"/>
              <a:gd name="connsiteX0-365" fmla="*/ 229371 w 1308871"/>
              <a:gd name="connsiteY0-366" fmla="*/ 342958 h 342958"/>
              <a:gd name="connsiteX1-367" fmla="*/ 99924 w 1308871"/>
              <a:gd name="connsiteY1-368" fmla="*/ 268063 h 342958"/>
              <a:gd name="connsiteX2-369" fmla="*/ 771 w 1308871"/>
              <a:gd name="connsiteY2-370" fmla="*/ 196908 h 342958"/>
              <a:gd name="connsiteX3-371" fmla="*/ 153171 w 1308871"/>
              <a:gd name="connsiteY3-372" fmla="*/ 120708 h 342958"/>
              <a:gd name="connsiteX4-373" fmla="*/ 264962 w 1308871"/>
              <a:gd name="connsiteY4-374" fmla="*/ 65855 h 342958"/>
              <a:gd name="connsiteX5-375" fmla="*/ 441492 w 1308871"/>
              <a:gd name="connsiteY5-376" fmla="*/ 3084 h 342958"/>
              <a:gd name="connsiteX6-377" fmla="*/ 541975 w 1308871"/>
              <a:gd name="connsiteY6-378" fmla="*/ 151770 h 342958"/>
              <a:gd name="connsiteX7-379" fmla="*/ 642121 w 1308871"/>
              <a:gd name="connsiteY7-380" fmla="*/ 262525 h 342958"/>
              <a:gd name="connsiteX8-381" fmla="*/ 921521 w 1308871"/>
              <a:gd name="connsiteY8-382" fmla="*/ 58 h 342958"/>
              <a:gd name="connsiteX9" fmla="*/ 1308871 w 1308871"/>
              <a:gd name="connsiteY9" fmla="*/ 235008 h 342958"/>
              <a:gd name="connsiteX0-383" fmla="*/ 229371 w 1308871"/>
              <a:gd name="connsiteY0-384" fmla="*/ 343182 h 343182"/>
              <a:gd name="connsiteX1-385" fmla="*/ 99924 w 1308871"/>
              <a:gd name="connsiteY1-386" fmla="*/ 268287 h 343182"/>
              <a:gd name="connsiteX2-387" fmla="*/ 771 w 1308871"/>
              <a:gd name="connsiteY2-388" fmla="*/ 197132 h 343182"/>
              <a:gd name="connsiteX3-389" fmla="*/ 153171 w 1308871"/>
              <a:gd name="connsiteY3-390" fmla="*/ 120932 h 343182"/>
              <a:gd name="connsiteX4-391" fmla="*/ 264962 w 1308871"/>
              <a:gd name="connsiteY4-392" fmla="*/ 66079 h 343182"/>
              <a:gd name="connsiteX5-393" fmla="*/ 441492 w 1308871"/>
              <a:gd name="connsiteY5-394" fmla="*/ 3308 h 343182"/>
              <a:gd name="connsiteX6-395" fmla="*/ 541975 w 1308871"/>
              <a:gd name="connsiteY6-396" fmla="*/ 151994 h 343182"/>
              <a:gd name="connsiteX7-397" fmla="*/ 718321 w 1308871"/>
              <a:gd name="connsiteY7-398" fmla="*/ 186548 h 343182"/>
              <a:gd name="connsiteX8-399" fmla="*/ 921521 w 1308871"/>
              <a:gd name="connsiteY8-400" fmla="*/ 282 h 343182"/>
              <a:gd name="connsiteX9-401" fmla="*/ 1308871 w 1308871"/>
              <a:gd name="connsiteY9-402" fmla="*/ 235232 h 343182"/>
              <a:gd name="connsiteX0-403" fmla="*/ 229371 w 1308871"/>
              <a:gd name="connsiteY0-404" fmla="*/ 342958 h 342958"/>
              <a:gd name="connsiteX1-405" fmla="*/ 99924 w 1308871"/>
              <a:gd name="connsiteY1-406" fmla="*/ 268063 h 342958"/>
              <a:gd name="connsiteX2-407" fmla="*/ 771 w 1308871"/>
              <a:gd name="connsiteY2-408" fmla="*/ 196908 h 342958"/>
              <a:gd name="connsiteX3-409" fmla="*/ 153171 w 1308871"/>
              <a:gd name="connsiteY3-410" fmla="*/ 120708 h 342958"/>
              <a:gd name="connsiteX4-411" fmla="*/ 264962 w 1308871"/>
              <a:gd name="connsiteY4-412" fmla="*/ 65855 h 342958"/>
              <a:gd name="connsiteX5-413" fmla="*/ 441492 w 1308871"/>
              <a:gd name="connsiteY5-414" fmla="*/ 3084 h 342958"/>
              <a:gd name="connsiteX6-415" fmla="*/ 541975 w 1308871"/>
              <a:gd name="connsiteY6-416" fmla="*/ 151770 h 342958"/>
              <a:gd name="connsiteX7-417" fmla="*/ 673871 w 1308871"/>
              <a:gd name="connsiteY7-418" fmla="*/ 262525 h 342958"/>
              <a:gd name="connsiteX8-419" fmla="*/ 921521 w 1308871"/>
              <a:gd name="connsiteY8-420" fmla="*/ 58 h 342958"/>
              <a:gd name="connsiteX9-421" fmla="*/ 1308871 w 1308871"/>
              <a:gd name="connsiteY9-422" fmla="*/ 235008 h 342958"/>
              <a:gd name="connsiteX0-423" fmla="*/ 229371 w 1308871"/>
              <a:gd name="connsiteY0-424" fmla="*/ 343182 h 343182"/>
              <a:gd name="connsiteX1-425" fmla="*/ 99924 w 1308871"/>
              <a:gd name="connsiteY1-426" fmla="*/ 268287 h 343182"/>
              <a:gd name="connsiteX2-427" fmla="*/ 771 w 1308871"/>
              <a:gd name="connsiteY2-428" fmla="*/ 197132 h 343182"/>
              <a:gd name="connsiteX3-429" fmla="*/ 153171 w 1308871"/>
              <a:gd name="connsiteY3-430" fmla="*/ 120932 h 343182"/>
              <a:gd name="connsiteX4-431" fmla="*/ 264962 w 1308871"/>
              <a:gd name="connsiteY4-432" fmla="*/ 66079 h 343182"/>
              <a:gd name="connsiteX5-433" fmla="*/ 441492 w 1308871"/>
              <a:gd name="connsiteY5-434" fmla="*/ 3308 h 343182"/>
              <a:gd name="connsiteX6-435" fmla="*/ 541975 w 1308871"/>
              <a:gd name="connsiteY6-436" fmla="*/ 151994 h 343182"/>
              <a:gd name="connsiteX7-437" fmla="*/ 724671 w 1308871"/>
              <a:gd name="connsiteY7-438" fmla="*/ 186548 h 343182"/>
              <a:gd name="connsiteX8-439" fmla="*/ 921521 w 1308871"/>
              <a:gd name="connsiteY8-440" fmla="*/ 282 h 343182"/>
              <a:gd name="connsiteX9-441" fmla="*/ 1308871 w 1308871"/>
              <a:gd name="connsiteY9-442" fmla="*/ 235232 h 343182"/>
              <a:gd name="connsiteX0-443" fmla="*/ 229371 w 1308871"/>
              <a:gd name="connsiteY0-444" fmla="*/ 343271 h 343271"/>
              <a:gd name="connsiteX1-445" fmla="*/ 99924 w 1308871"/>
              <a:gd name="connsiteY1-446" fmla="*/ 268376 h 343271"/>
              <a:gd name="connsiteX2-447" fmla="*/ 771 w 1308871"/>
              <a:gd name="connsiteY2-448" fmla="*/ 197221 h 343271"/>
              <a:gd name="connsiteX3-449" fmla="*/ 153171 w 1308871"/>
              <a:gd name="connsiteY3-450" fmla="*/ 121021 h 343271"/>
              <a:gd name="connsiteX4-451" fmla="*/ 264962 w 1308871"/>
              <a:gd name="connsiteY4-452" fmla="*/ 66168 h 343271"/>
              <a:gd name="connsiteX5-453" fmla="*/ 441492 w 1308871"/>
              <a:gd name="connsiteY5-454" fmla="*/ 3397 h 343271"/>
              <a:gd name="connsiteX6-455" fmla="*/ 541975 w 1308871"/>
              <a:gd name="connsiteY6-456" fmla="*/ 152083 h 343271"/>
              <a:gd name="connsiteX7-457" fmla="*/ 724671 w 1308871"/>
              <a:gd name="connsiteY7-458" fmla="*/ 186637 h 343271"/>
              <a:gd name="connsiteX8-459" fmla="*/ 921521 w 1308871"/>
              <a:gd name="connsiteY8-460" fmla="*/ 371 h 343271"/>
              <a:gd name="connsiteX9-461" fmla="*/ 1308871 w 1308871"/>
              <a:gd name="connsiteY9-462" fmla="*/ 235321 h 3432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  <a:cxn ang="0">
                <a:pos x="connsiteX7-237" y="connsiteY7-238"/>
              </a:cxn>
              <a:cxn ang="0">
                <a:pos x="connsiteX8-255" y="connsiteY8-256"/>
              </a:cxn>
              <a:cxn ang="0">
                <a:pos x="connsiteX9-401" y="connsiteY9-402"/>
              </a:cxn>
            </a:cxnLst>
            <a:rect l="l" t="t" r="r" b="b"/>
            <a:pathLst>
              <a:path w="1308871" h="343271">
                <a:moveTo>
                  <a:pt x="229371" y="343271"/>
                </a:moveTo>
                <a:cubicBezTo>
                  <a:pt x="207796" y="330788"/>
                  <a:pt x="138024" y="292718"/>
                  <a:pt x="99924" y="268376"/>
                </a:cubicBezTo>
                <a:cubicBezTo>
                  <a:pt x="61824" y="244034"/>
                  <a:pt x="-8104" y="221780"/>
                  <a:pt x="771" y="197221"/>
                </a:cubicBezTo>
                <a:cubicBezTo>
                  <a:pt x="9646" y="172662"/>
                  <a:pt x="109139" y="142863"/>
                  <a:pt x="153171" y="121021"/>
                </a:cubicBezTo>
                <a:cubicBezTo>
                  <a:pt x="197203" y="99179"/>
                  <a:pt x="222629" y="83101"/>
                  <a:pt x="264962" y="66168"/>
                </a:cubicBezTo>
                <a:cubicBezTo>
                  <a:pt x="307295" y="49235"/>
                  <a:pt x="395323" y="-10922"/>
                  <a:pt x="441492" y="3397"/>
                </a:cubicBezTo>
                <a:cubicBezTo>
                  <a:pt x="487661" y="17716"/>
                  <a:pt x="508537" y="108843"/>
                  <a:pt x="541975" y="152083"/>
                </a:cubicBezTo>
                <a:cubicBezTo>
                  <a:pt x="575413" y="195323"/>
                  <a:pt x="661413" y="254255"/>
                  <a:pt x="724671" y="186637"/>
                </a:cubicBezTo>
                <a:cubicBezTo>
                  <a:pt x="787929" y="119019"/>
                  <a:pt x="824154" y="-7743"/>
                  <a:pt x="921521" y="371"/>
                </a:cubicBezTo>
                <a:cubicBezTo>
                  <a:pt x="1018888" y="8485"/>
                  <a:pt x="1046933" y="266542"/>
                  <a:pt x="1308871" y="235321"/>
                </a:cubicBezTo>
              </a:path>
            </a:pathLst>
          </a:cu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926029" y="2394366"/>
            <a:ext cx="518614" cy="358128"/>
          </a:xfrm>
          <a:custGeom>
            <a:avLst/>
            <a:gdLst>
              <a:gd name="connsiteX0" fmla="*/ 0 w 477672"/>
              <a:gd name="connsiteY0" fmla="*/ 334371 h 334371"/>
              <a:gd name="connsiteX1" fmla="*/ 177421 w 477672"/>
              <a:gd name="connsiteY1" fmla="*/ 61415 h 334371"/>
              <a:gd name="connsiteX2" fmla="*/ 477672 w 477672"/>
              <a:gd name="connsiteY2" fmla="*/ 0 h 334371"/>
              <a:gd name="connsiteX0-1" fmla="*/ 0 w 477672"/>
              <a:gd name="connsiteY0-2" fmla="*/ 334371 h 334371"/>
              <a:gd name="connsiteX1-3" fmla="*/ 177421 w 477672"/>
              <a:gd name="connsiteY1-4" fmla="*/ 61415 h 334371"/>
              <a:gd name="connsiteX2-5" fmla="*/ 477672 w 477672"/>
              <a:gd name="connsiteY2-6" fmla="*/ 0 h 334371"/>
              <a:gd name="connsiteX0-7" fmla="*/ 0 w 491319"/>
              <a:gd name="connsiteY0-8" fmla="*/ 313899 h 313899"/>
              <a:gd name="connsiteX1-9" fmla="*/ 177421 w 491319"/>
              <a:gd name="connsiteY1-10" fmla="*/ 40943 h 313899"/>
              <a:gd name="connsiteX2-11" fmla="*/ 491319 w 491319"/>
              <a:gd name="connsiteY2-12" fmla="*/ 0 h 313899"/>
              <a:gd name="connsiteX0-13" fmla="*/ 0 w 491319"/>
              <a:gd name="connsiteY0-14" fmla="*/ 331851 h 331851"/>
              <a:gd name="connsiteX1-15" fmla="*/ 177421 w 491319"/>
              <a:gd name="connsiteY1-16" fmla="*/ 58895 h 331851"/>
              <a:gd name="connsiteX2-17" fmla="*/ 491319 w 491319"/>
              <a:gd name="connsiteY2-18" fmla="*/ 17952 h 331851"/>
              <a:gd name="connsiteX0-19" fmla="*/ 0 w 491319"/>
              <a:gd name="connsiteY0-20" fmla="*/ 343980 h 343980"/>
              <a:gd name="connsiteX1-21" fmla="*/ 177421 w 491319"/>
              <a:gd name="connsiteY1-22" fmla="*/ 71024 h 343980"/>
              <a:gd name="connsiteX2-23" fmla="*/ 491319 w 491319"/>
              <a:gd name="connsiteY2-24" fmla="*/ 30081 h 343980"/>
              <a:gd name="connsiteX0-25" fmla="*/ 0 w 518614"/>
              <a:gd name="connsiteY0-26" fmla="*/ 358128 h 358128"/>
              <a:gd name="connsiteX1-27" fmla="*/ 204716 w 518614"/>
              <a:gd name="connsiteY1-28" fmla="*/ 71524 h 358128"/>
              <a:gd name="connsiteX2-29" fmla="*/ 518614 w 518614"/>
              <a:gd name="connsiteY2-30" fmla="*/ 30581 h 3581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614" h="358128">
                <a:moveTo>
                  <a:pt x="0" y="358128"/>
                </a:moveTo>
                <a:cubicBezTo>
                  <a:pt x="48904" y="249514"/>
                  <a:pt x="118280" y="126115"/>
                  <a:pt x="204716" y="71524"/>
                </a:cubicBezTo>
                <a:cubicBezTo>
                  <a:pt x="291152" y="16933"/>
                  <a:pt x="394646" y="-34815"/>
                  <a:pt x="518614" y="30581"/>
                </a:cubicBezTo>
              </a:path>
            </a:pathLst>
          </a:custGeom>
          <a:ln w="174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44" y="641238"/>
            <a:ext cx="1240756" cy="131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Freeform 55"/>
          <p:cNvSpPr/>
          <p:nvPr/>
        </p:nvSpPr>
        <p:spPr>
          <a:xfrm>
            <a:off x="5410200" y="1139812"/>
            <a:ext cx="230973" cy="507939"/>
          </a:xfrm>
          <a:custGeom>
            <a:avLst/>
            <a:gdLst>
              <a:gd name="connsiteX0" fmla="*/ 184357 w 184357"/>
              <a:gd name="connsiteY0" fmla="*/ 429905 h 429905"/>
              <a:gd name="connsiteX1" fmla="*/ 27408 w 184357"/>
              <a:gd name="connsiteY1" fmla="*/ 375314 h 429905"/>
              <a:gd name="connsiteX2" fmla="*/ 112 w 184357"/>
              <a:gd name="connsiteY2" fmla="*/ 286603 h 429905"/>
              <a:gd name="connsiteX3" fmla="*/ 27408 w 184357"/>
              <a:gd name="connsiteY3" fmla="*/ 170597 h 429905"/>
              <a:gd name="connsiteX4" fmla="*/ 177533 w 184357"/>
              <a:gd name="connsiteY4" fmla="*/ 0 h 429905"/>
              <a:gd name="connsiteX5" fmla="*/ 177533 w 184357"/>
              <a:gd name="connsiteY5" fmla="*/ 0 h 429905"/>
              <a:gd name="connsiteX0-1" fmla="*/ 184357 w 218476"/>
              <a:gd name="connsiteY0-2" fmla="*/ 484496 h 484496"/>
              <a:gd name="connsiteX1-3" fmla="*/ 27408 w 218476"/>
              <a:gd name="connsiteY1-4" fmla="*/ 429905 h 484496"/>
              <a:gd name="connsiteX2-5" fmla="*/ 112 w 218476"/>
              <a:gd name="connsiteY2-6" fmla="*/ 341194 h 484496"/>
              <a:gd name="connsiteX3-7" fmla="*/ 27408 w 218476"/>
              <a:gd name="connsiteY3-8" fmla="*/ 225188 h 484496"/>
              <a:gd name="connsiteX4-9" fmla="*/ 177533 w 218476"/>
              <a:gd name="connsiteY4-10" fmla="*/ 54591 h 484496"/>
              <a:gd name="connsiteX5-11" fmla="*/ 218476 w 218476"/>
              <a:gd name="connsiteY5-12" fmla="*/ 0 h 484496"/>
              <a:gd name="connsiteX0-13" fmla="*/ 184357 w 218476"/>
              <a:gd name="connsiteY0-14" fmla="*/ 484496 h 484496"/>
              <a:gd name="connsiteX1-15" fmla="*/ 27408 w 218476"/>
              <a:gd name="connsiteY1-16" fmla="*/ 429905 h 484496"/>
              <a:gd name="connsiteX2-17" fmla="*/ 112 w 218476"/>
              <a:gd name="connsiteY2-18" fmla="*/ 341194 h 484496"/>
              <a:gd name="connsiteX3-19" fmla="*/ 27408 w 218476"/>
              <a:gd name="connsiteY3-20" fmla="*/ 225188 h 484496"/>
              <a:gd name="connsiteX4-21" fmla="*/ 150238 w 218476"/>
              <a:gd name="connsiteY4-22" fmla="*/ 81887 h 484496"/>
              <a:gd name="connsiteX5-23" fmla="*/ 218476 w 218476"/>
              <a:gd name="connsiteY5-24" fmla="*/ 0 h 484496"/>
              <a:gd name="connsiteX0-25" fmla="*/ 184357 w 245772"/>
              <a:gd name="connsiteY0-26" fmla="*/ 484496 h 484496"/>
              <a:gd name="connsiteX1-27" fmla="*/ 27408 w 245772"/>
              <a:gd name="connsiteY1-28" fmla="*/ 429905 h 484496"/>
              <a:gd name="connsiteX2-29" fmla="*/ 112 w 245772"/>
              <a:gd name="connsiteY2-30" fmla="*/ 341194 h 484496"/>
              <a:gd name="connsiteX3-31" fmla="*/ 27408 w 245772"/>
              <a:gd name="connsiteY3-32" fmla="*/ 225188 h 484496"/>
              <a:gd name="connsiteX4-33" fmla="*/ 150238 w 245772"/>
              <a:gd name="connsiteY4-34" fmla="*/ 81887 h 484496"/>
              <a:gd name="connsiteX5-35" fmla="*/ 245772 w 245772"/>
              <a:gd name="connsiteY5-36" fmla="*/ 0 h 484496"/>
              <a:gd name="connsiteX0-37" fmla="*/ 171143 w 232558"/>
              <a:gd name="connsiteY0-38" fmla="*/ 484496 h 484496"/>
              <a:gd name="connsiteX1-39" fmla="*/ 14194 w 232558"/>
              <a:gd name="connsiteY1-40" fmla="*/ 429905 h 484496"/>
              <a:gd name="connsiteX2-41" fmla="*/ 7370 w 232558"/>
              <a:gd name="connsiteY2-42" fmla="*/ 341194 h 484496"/>
              <a:gd name="connsiteX3-43" fmla="*/ 14194 w 232558"/>
              <a:gd name="connsiteY3-44" fmla="*/ 225188 h 484496"/>
              <a:gd name="connsiteX4-45" fmla="*/ 137024 w 232558"/>
              <a:gd name="connsiteY4-46" fmla="*/ 81887 h 484496"/>
              <a:gd name="connsiteX5-47" fmla="*/ 232558 w 232558"/>
              <a:gd name="connsiteY5-48" fmla="*/ 0 h 484496"/>
              <a:gd name="connsiteX0-49" fmla="*/ 184357 w 245772"/>
              <a:gd name="connsiteY0-50" fmla="*/ 484496 h 484496"/>
              <a:gd name="connsiteX1-51" fmla="*/ 27408 w 245772"/>
              <a:gd name="connsiteY1-52" fmla="*/ 429905 h 484496"/>
              <a:gd name="connsiteX2-53" fmla="*/ 112 w 245772"/>
              <a:gd name="connsiteY2-54" fmla="*/ 341194 h 484496"/>
              <a:gd name="connsiteX3-55" fmla="*/ 27408 w 245772"/>
              <a:gd name="connsiteY3-56" fmla="*/ 225188 h 484496"/>
              <a:gd name="connsiteX4-57" fmla="*/ 150238 w 245772"/>
              <a:gd name="connsiteY4-58" fmla="*/ 81887 h 484496"/>
              <a:gd name="connsiteX5-59" fmla="*/ 245772 w 245772"/>
              <a:gd name="connsiteY5-60" fmla="*/ 0 h 484496"/>
              <a:gd name="connsiteX0-61" fmla="*/ 219374 w 246670"/>
              <a:gd name="connsiteY0-62" fmla="*/ 491320 h 491320"/>
              <a:gd name="connsiteX1-63" fmla="*/ 28306 w 246670"/>
              <a:gd name="connsiteY1-64" fmla="*/ 429905 h 491320"/>
              <a:gd name="connsiteX2-65" fmla="*/ 1010 w 246670"/>
              <a:gd name="connsiteY2-66" fmla="*/ 341194 h 491320"/>
              <a:gd name="connsiteX3-67" fmla="*/ 28306 w 246670"/>
              <a:gd name="connsiteY3-68" fmla="*/ 225188 h 491320"/>
              <a:gd name="connsiteX4-69" fmla="*/ 151136 w 246670"/>
              <a:gd name="connsiteY4-70" fmla="*/ 81887 h 491320"/>
              <a:gd name="connsiteX5-71" fmla="*/ 246670 w 246670"/>
              <a:gd name="connsiteY5-72" fmla="*/ 0 h 491320"/>
              <a:gd name="connsiteX0-73" fmla="*/ 205222 w 232518"/>
              <a:gd name="connsiteY0-74" fmla="*/ 491320 h 491320"/>
              <a:gd name="connsiteX1-75" fmla="*/ 14154 w 232518"/>
              <a:gd name="connsiteY1-76" fmla="*/ 429905 h 491320"/>
              <a:gd name="connsiteX2-77" fmla="*/ 14153 w 232518"/>
              <a:gd name="connsiteY2-78" fmla="*/ 341194 h 491320"/>
              <a:gd name="connsiteX3-79" fmla="*/ 14154 w 232518"/>
              <a:gd name="connsiteY3-80" fmla="*/ 225188 h 491320"/>
              <a:gd name="connsiteX4-81" fmla="*/ 136984 w 232518"/>
              <a:gd name="connsiteY4-82" fmla="*/ 81887 h 491320"/>
              <a:gd name="connsiteX5-83" fmla="*/ 232518 w 232518"/>
              <a:gd name="connsiteY5-84" fmla="*/ 0 h 491320"/>
              <a:gd name="connsiteX0-85" fmla="*/ 219374 w 246670"/>
              <a:gd name="connsiteY0-86" fmla="*/ 491320 h 491320"/>
              <a:gd name="connsiteX1-87" fmla="*/ 28306 w 246670"/>
              <a:gd name="connsiteY1-88" fmla="*/ 429905 h 491320"/>
              <a:gd name="connsiteX2-89" fmla="*/ 1010 w 246670"/>
              <a:gd name="connsiteY2-90" fmla="*/ 341194 h 491320"/>
              <a:gd name="connsiteX3-91" fmla="*/ 28306 w 246670"/>
              <a:gd name="connsiteY3-92" fmla="*/ 225188 h 491320"/>
              <a:gd name="connsiteX4-93" fmla="*/ 151136 w 246670"/>
              <a:gd name="connsiteY4-94" fmla="*/ 81887 h 491320"/>
              <a:gd name="connsiteX5-95" fmla="*/ 246670 w 246670"/>
              <a:gd name="connsiteY5-96" fmla="*/ 0 h 491320"/>
              <a:gd name="connsiteX0-97" fmla="*/ 219374 w 246670"/>
              <a:gd name="connsiteY0-98" fmla="*/ 491320 h 491320"/>
              <a:gd name="connsiteX1-99" fmla="*/ 28306 w 246670"/>
              <a:gd name="connsiteY1-100" fmla="*/ 442432 h 491320"/>
              <a:gd name="connsiteX2-101" fmla="*/ 1010 w 246670"/>
              <a:gd name="connsiteY2-102" fmla="*/ 341194 h 491320"/>
              <a:gd name="connsiteX3-103" fmla="*/ 28306 w 246670"/>
              <a:gd name="connsiteY3-104" fmla="*/ 225188 h 491320"/>
              <a:gd name="connsiteX4-105" fmla="*/ 151136 w 246670"/>
              <a:gd name="connsiteY4-106" fmla="*/ 81887 h 491320"/>
              <a:gd name="connsiteX5-107" fmla="*/ 246670 w 246670"/>
              <a:gd name="connsiteY5-108" fmla="*/ 0 h 491320"/>
              <a:gd name="connsiteX0-109" fmla="*/ 218823 w 246119"/>
              <a:gd name="connsiteY0-110" fmla="*/ 491320 h 491320"/>
              <a:gd name="connsiteX1-111" fmla="*/ 40281 w 246119"/>
              <a:gd name="connsiteY1-112" fmla="*/ 432411 h 491320"/>
              <a:gd name="connsiteX2-113" fmla="*/ 459 w 246119"/>
              <a:gd name="connsiteY2-114" fmla="*/ 341194 h 491320"/>
              <a:gd name="connsiteX3-115" fmla="*/ 27755 w 246119"/>
              <a:gd name="connsiteY3-116" fmla="*/ 225188 h 491320"/>
              <a:gd name="connsiteX4-117" fmla="*/ 150585 w 246119"/>
              <a:gd name="connsiteY4-118" fmla="*/ 81887 h 491320"/>
              <a:gd name="connsiteX5-119" fmla="*/ 246119 w 246119"/>
              <a:gd name="connsiteY5-120" fmla="*/ 0 h 491320"/>
              <a:gd name="connsiteX0-121" fmla="*/ 218823 w 246119"/>
              <a:gd name="connsiteY0-122" fmla="*/ 491320 h 491320"/>
              <a:gd name="connsiteX1-123" fmla="*/ 40281 w 246119"/>
              <a:gd name="connsiteY1-124" fmla="*/ 432411 h 491320"/>
              <a:gd name="connsiteX2-125" fmla="*/ 459 w 246119"/>
              <a:gd name="connsiteY2-126" fmla="*/ 341194 h 491320"/>
              <a:gd name="connsiteX3-127" fmla="*/ 27755 w 246119"/>
              <a:gd name="connsiteY3-128" fmla="*/ 225188 h 491320"/>
              <a:gd name="connsiteX4-129" fmla="*/ 150585 w 246119"/>
              <a:gd name="connsiteY4-130" fmla="*/ 81887 h 491320"/>
              <a:gd name="connsiteX5-131" fmla="*/ 246119 w 246119"/>
              <a:gd name="connsiteY5-132" fmla="*/ 0 h 491320"/>
              <a:gd name="connsiteX0-133" fmla="*/ 218364 w 245660"/>
              <a:gd name="connsiteY0-134" fmla="*/ 491320 h 491320"/>
              <a:gd name="connsiteX1-135" fmla="*/ 39822 w 245660"/>
              <a:gd name="connsiteY1-136" fmla="*/ 432411 h 491320"/>
              <a:gd name="connsiteX2-137" fmla="*/ 0 w 245660"/>
              <a:gd name="connsiteY2-138" fmla="*/ 341194 h 491320"/>
              <a:gd name="connsiteX3-139" fmla="*/ 39822 w 245660"/>
              <a:gd name="connsiteY3-140" fmla="*/ 225188 h 491320"/>
              <a:gd name="connsiteX4-141" fmla="*/ 150126 w 245660"/>
              <a:gd name="connsiteY4-142" fmla="*/ 81887 h 491320"/>
              <a:gd name="connsiteX5-143" fmla="*/ 245660 w 245660"/>
              <a:gd name="connsiteY5-144" fmla="*/ 0 h 491320"/>
              <a:gd name="connsiteX0-145" fmla="*/ 218671 w 245967"/>
              <a:gd name="connsiteY0-146" fmla="*/ 491320 h 491320"/>
              <a:gd name="connsiteX1-147" fmla="*/ 40129 w 245967"/>
              <a:gd name="connsiteY1-148" fmla="*/ 432411 h 491320"/>
              <a:gd name="connsiteX2-149" fmla="*/ 307 w 245967"/>
              <a:gd name="connsiteY2-150" fmla="*/ 341194 h 491320"/>
              <a:gd name="connsiteX3-151" fmla="*/ 52655 w 245967"/>
              <a:gd name="connsiteY3-152" fmla="*/ 227693 h 491320"/>
              <a:gd name="connsiteX4-153" fmla="*/ 150433 w 245967"/>
              <a:gd name="connsiteY4-154" fmla="*/ 81887 h 491320"/>
              <a:gd name="connsiteX5-155" fmla="*/ 245967 w 245967"/>
              <a:gd name="connsiteY5-156" fmla="*/ 0 h 491320"/>
              <a:gd name="connsiteX0-157" fmla="*/ 205371 w 232667"/>
              <a:gd name="connsiteY0-158" fmla="*/ 491320 h 491320"/>
              <a:gd name="connsiteX1-159" fmla="*/ 26829 w 232667"/>
              <a:gd name="connsiteY1-160" fmla="*/ 432411 h 491320"/>
              <a:gd name="connsiteX2-161" fmla="*/ 2038 w 232667"/>
              <a:gd name="connsiteY2-162" fmla="*/ 346205 h 491320"/>
              <a:gd name="connsiteX3-163" fmla="*/ 39355 w 232667"/>
              <a:gd name="connsiteY3-164" fmla="*/ 227693 h 491320"/>
              <a:gd name="connsiteX4-165" fmla="*/ 137133 w 232667"/>
              <a:gd name="connsiteY4-166" fmla="*/ 81887 h 491320"/>
              <a:gd name="connsiteX5-167" fmla="*/ 232667 w 232667"/>
              <a:gd name="connsiteY5-168" fmla="*/ 0 h 491320"/>
              <a:gd name="connsiteX0-169" fmla="*/ 203721 w 231017"/>
              <a:gd name="connsiteY0-170" fmla="*/ 491320 h 491320"/>
              <a:gd name="connsiteX1-171" fmla="*/ 125161 w 231017"/>
              <a:gd name="connsiteY1-172" fmla="*/ 468548 h 491320"/>
              <a:gd name="connsiteX2-173" fmla="*/ 25179 w 231017"/>
              <a:gd name="connsiteY2-174" fmla="*/ 432411 h 491320"/>
              <a:gd name="connsiteX3-175" fmla="*/ 388 w 231017"/>
              <a:gd name="connsiteY3-176" fmla="*/ 346205 h 491320"/>
              <a:gd name="connsiteX4-177" fmla="*/ 37705 w 231017"/>
              <a:gd name="connsiteY4-178" fmla="*/ 227693 h 491320"/>
              <a:gd name="connsiteX5-179" fmla="*/ 135483 w 231017"/>
              <a:gd name="connsiteY5-180" fmla="*/ 81887 h 491320"/>
              <a:gd name="connsiteX6" fmla="*/ 231017 w 231017"/>
              <a:gd name="connsiteY6" fmla="*/ 0 h 491320"/>
              <a:gd name="connsiteX0-181" fmla="*/ 203677 w 230973"/>
              <a:gd name="connsiteY0-182" fmla="*/ 491320 h 491320"/>
              <a:gd name="connsiteX1-183" fmla="*/ 117602 w 230973"/>
              <a:gd name="connsiteY1-184" fmla="*/ 486084 h 491320"/>
              <a:gd name="connsiteX2-185" fmla="*/ 25135 w 230973"/>
              <a:gd name="connsiteY2-186" fmla="*/ 432411 h 491320"/>
              <a:gd name="connsiteX3-187" fmla="*/ 344 w 230973"/>
              <a:gd name="connsiteY3-188" fmla="*/ 346205 h 491320"/>
              <a:gd name="connsiteX4-189" fmla="*/ 37661 w 230973"/>
              <a:gd name="connsiteY4-190" fmla="*/ 227693 h 491320"/>
              <a:gd name="connsiteX5-191" fmla="*/ 135439 w 230973"/>
              <a:gd name="connsiteY5-192" fmla="*/ 81887 h 491320"/>
              <a:gd name="connsiteX6-193" fmla="*/ 230973 w 230973"/>
              <a:gd name="connsiteY6-194" fmla="*/ 0 h 491320"/>
              <a:gd name="connsiteX0-195" fmla="*/ 203677 w 230973"/>
              <a:gd name="connsiteY0-196" fmla="*/ 466268 h 487897"/>
              <a:gd name="connsiteX1-197" fmla="*/ 117602 w 230973"/>
              <a:gd name="connsiteY1-198" fmla="*/ 486084 h 487897"/>
              <a:gd name="connsiteX2-199" fmla="*/ 25135 w 230973"/>
              <a:gd name="connsiteY2-200" fmla="*/ 432411 h 487897"/>
              <a:gd name="connsiteX3-201" fmla="*/ 344 w 230973"/>
              <a:gd name="connsiteY3-202" fmla="*/ 346205 h 487897"/>
              <a:gd name="connsiteX4-203" fmla="*/ 37661 w 230973"/>
              <a:gd name="connsiteY4-204" fmla="*/ 227693 h 487897"/>
              <a:gd name="connsiteX5-205" fmla="*/ 135439 w 230973"/>
              <a:gd name="connsiteY5-206" fmla="*/ 81887 h 487897"/>
              <a:gd name="connsiteX6-207" fmla="*/ 230973 w 230973"/>
              <a:gd name="connsiteY6-208" fmla="*/ 0 h 487897"/>
              <a:gd name="connsiteX0-209" fmla="*/ 203677 w 230973"/>
              <a:gd name="connsiteY0-210" fmla="*/ 466268 h 487897"/>
              <a:gd name="connsiteX1-211" fmla="*/ 117602 w 230973"/>
              <a:gd name="connsiteY1-212" fmla="*/ 486084 h 487897"/>
              <a:gd name="connsiteX2-213" fmla="*/ 25135 w 230973"/>
              <a:gd name="connsiteY2-214" fmla="*/ 432411 h 487897"/>
              <a:gd name="connsiteX3-215" fmla="*/ 344 w 230973"/>
              <a:gd name="connsiteY3-216" fmla="*/ 346205 h 487897"/>
              <a:gd name="connsiteX4-217" fmla="*/ 37661 w 230973"/>
              <a:gd name="connsiteY4-218" fmla="*/ 227693 h 487897"/>
              <a:gd name="connsiteX5-219" fmla="*/ 147965 w 230973"/>
              <a:gd name="connsiteY5-220" fmla="*/ 94413 h 487897"/>
              <a:gd name="connsiteX6-221" fmla="*/ 230973 w 230973"/>
              <a:gd name="connsiteY6-222" fmla="*/ 0 h 487897"/>
              <a:gd name="connsiteX0-223" fmla="*/ 203677 w 230973"/>
              <a:gd name="connsiteY0-224" fmla="*/ 466268 h 487897"/>
              <a:gd name="connsiteX1-225" fmla="*/ 117602 w 230973"/>
              <a:gd name="connsiteY1-226" fmla="*/ 486084 h 487897"/>
              <a:gd name="connsiteX2-227" fmla="*/ 25135 w 230973"/>
              <a:gd name="connsiteY2-228" fmla="*/ 432411 h 487897"/>
              <a:gd name="connsiteX3-229" fmla="*/ 344 w 230973"/>
              <a:gd name="connsiteY3-230" fmla="*/ 346205 h 487897"/>
              <a:gd name="connsiteX4-231" fmla="*/ 37661 w 230973"/>
              <a:gd name="connsiteY4-232" fmla="*/ 227693 h 487897"/>
              <a:gd name="connsiteX5-233" fmla="*/ 147965 w 230973"/>
              <a:gd name="connsiteY5-234" fmla="*/ 94413 h 487897"/>
              <a:gd name="connsiteX6-235" fmla="*/ 230973 w 230973"/>
              <a:gd name="connsiteY6-236" fmla="*/ 0 h 487897"/>
              <a:gd name="connsiteX0-237" fmla="*/ 203677 w 230973"/>
              <a:gd name="connsiteY0-238" fmla="*/ 466268 h 487897"/>
              <a:gd name="connsiteX1-239" fmla="*/ 117602 w 230973"/>
              <a:gd name="connsiteY1-240" fmla="*/ 486084 h 487897"/>
              <a:gd name="connsiteX2-241" fmla="*/ 25135 w 230973"/>
              <a:gd name="connsiteY2-242" fmla="*/ 432411 h 487897"/>
              <a:gd name="connsiteX3-243" fmla="*/ 344 w 230973"/>
              <a:gd name="connsiteY3-244" fmla="*/ 346205 h 487897"/>
              <a:gd name="connsiteX4-245" fmla="*/ 37661 w 230973"/>
              <a:gd name="connsiteY4-246" fmla="*/ 227693 h 487897"/>
              <a:gd name="connsiteX5-247" fmla="*/ 147965 w 230973"/>
              <a:gd name="connsiteY5-248" fmla="*/ 94413 h 487897"/>
              <a:gd name="connsiteX6-249" fmla="*/ 230973 w 230973"/>
              <a:gd name="connsiteY6-250" fmla="*/ 0 h 487897"/>
              <a:gd name="connsiteX0-251" fmla="*/ 203677 w 230973"/>
              <a:gd name="connsiteY0-252" fmla="*/ 486310 h 507939"/>
              <a:gd name="connsiteX1-253" fmla="*/ 117602 w 230973"/>
              <a:gd name="connsiteY1-254" fmla="*/ 506126 h 507939"/>
              <a:gd name="connsiteX2-255" fmla="*/ 25135 w 230973"/>
              <a:gd name="connsiteY2-256" fmla="*/ 452453 h 507939"/>
              <a:gd name="connsiteX3-257" fmla="*/ 344 w 230973"/>
              <a:gd name="connsiteY3-258" fmla="*/ 366247 h 507939"/>
              <a:gd name="connsiteX4-259" fmla="*/ 37661 w 230973"/>
              <a:gd name="connsiteY4-260" fmla="*/ 247735 h 507939"/>
              <a:gd name="connsiteX5-261" fmla="*/ 147965 w 230973"/>
              <a:gd name="connsiteY5-262" fmla="*/ 114455 h 507939"/>
              <a:gd name="connsiteX6-263" fmla="*/ 230973 w 230973"/>
              <a:gd name="connsiteY6-264" fmla="*/ 0 h 507939"/>
              <a:gd name="connsiteX0-265" fmla="*/ 203677 w 230973"/>
              <a:gd name="connsiteY0-266" fmla="*/ 486310 h 507939"/>
              <a:gd name="connsiteX1-267" fmla="*/ 117602 w 230973"/>
              <a:gd name="connsiteY1-268" fmla="*/ 506126 h 507939"/>
              <a:gd name="connsiteX2-269" fmla="*/ 25135 w 230973"/>
              <a:gd name="connsiteY2-270" fmla="*/ 452453 h 507939"/>
              <a:gd name="connsiteX3-271" fmla="*/ 344 w 230973"/>
              <a:gd name="connsiteY3-272" fmla="*/ 366247 h 507939"/>
              <a:gd name="connsiteX4-273" fmla="*/ 37661 w 230973"/>
              <a:gd name="connsiteY4-274" fmla="*/ 247735 h 507939"/>
              <a:gd name="connsiteX5-275" fmla="*/ 135439 w 230973"/>
              <a:gd name="connsiteY5-276" fmla="*/ 111950 h 507939"/>
              <a:gd name="connsiteX6-277" fmla="*/ 230973 w 230973"/>
              <a:gd name="connsiteY6-278" fmla="*/ 0 h 507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93" y="connsiteY6-194"/>
              </a:cxn>
            </a:cxnLst>
            <a:rect l="l" t="t" r="r" b="b"/>
            <a:pathLst>
              <a:path w="230973" h="507939">
                <a:moveTo>
                  <a:pt x="203677" y="486310"/>
                </a:moveTo>
                <a:cubicBezTo>
                  <a:pt x="190584" y="482515"/>
                  <a:pt x="147359" y="515944"/>
                  <a:pt x="117602" y="506126"/>
                </a:cubicBezTo>
                <a:cubicBezTo>
                  <a:pt x="87845" y="496308"/>
                  <a:pt x="44678" y="475766"/>
                  <a:pt x="25135" y="452453"/>
                </a:cubicBezTo>
                <a:cubicBezTo>
                  <a:pt x="5592" y="429140"/>
                  <a:pt x="-1744" y="400367"/>
                  <a:pt x="344" y="366247"/>
                </a:cubicBezTo>
                <a:cubicBezTo>
                  <a:pt x="2432" y="332127"/>
                  <a:pt x="15145" y="290118"/>
                  <a:pt x="37661" y="247735"/>
                </a:cubicBezTo>
                <a:cubicBezTo>
                  <a:pt x="60177" y="205352"/>
                  <a:pt x="103220" y="153239"/>
                  <a:pt x="135439" y="111950"/>
                </a:cubicBezTo>
                <a:cubicBezTo>
                  <a:pt x="167658" y="70661"/>
                  <a:pt x="217325" y="18197"/>
                  <a:pt x="230973" y="0"/>
                </a:cubicBez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699386" y="1111732"/>
            <a:ext cx="154037" cy="1637969"/>
          </a:xfrm>
          <a:custGeom>
            <a:avLst/>
            <a:gdLst>
              <a:gd name="connsiteX0" fmla="*/ 12271 w 163346"/>
              <a:gd name="connsiteY0" fmla="*/ 0 h 1637969"/>
              <a:gd name="connsiteX1" fmla="*/ 344 w 163346"/>
              <a:gd name="connsiteY1" fmla="*/ 1268233 h 1637969"/>
              <a:gd name="connsiteX2" fmla="*/ 24198 w 163346"/>
              <a:gd name="connsiteY2" fmla="*/ 1518699 h 1637969"/>
              <a:gd name="connsiteX3" fmla="*/ 163346 w 163346"/>
              <a:gd name="connsiteY3" fmla="*/ 1637969 h 1637969"/>
              <a:gd name="connsiteX4" fmla="*/ 163346 w 163346"/>
              <a:gd name="connsiteY4" fmla="*/ 1637969 h 1637969"/>
              <a:gd name="connsiteX0-1" fmla="*/ 13145 w 164220"/>
              <a:gd name="connsiteY0-2" fmla="*/ 0 h 1637969"/>
              <a:gd name="connsiteX1-3" fmla="*/ 1218 w 164220"/>
              <a:gd name="connsiteY1-4" fmla="*/ 1268233 h 1637969"/>
              <a:gd name="connsiteX2-5" fmla="*/ 40975 w 164220"/>
              <a:gd name="connsiteY2-6" fmla="*/ 1518699 h 1637969"/>
              <a:gd name="connsiteX3-7" fmla="*/ 164220 w 164220"/>
              <a:gd name="connsiteY3-8" fmla="*/ 1637969 h 1637969"/>
              <a:gd name="connsiteX4-9" fmla="*/ 164220 w 164220"/>
              <a:gd name="connsiteY4-10" fmla="*/ 1637969 h 1637969"/>
              <a:gd name="connsiteX0-11" fmla="*/ 12272 w 163347"/>
              <a:gd name="connsiteY0-12" fmla="*/ 0 h 1637969"/>
              <a:gd name="connsiteX1-13" fmla="*/ 345 w 163347"/>
              <a:gd name="connsiteY1-14" fmla="*/ 1268233 h 1637969"/>
              <a:gd name="connsiteX2-15" fmla="*/ 24199 w 163347"/>
              <a:gd name="connsiteY2-16" fmla="*/ 1526650 h 1637969"/>
              <a:gd name="connsiteX3-17" fmla="*/ 163347 w 163347"/>
              <a:gd name="connsiteY3-18" fmla="*/ 1637969 h 1637969"/>
              <a:gd name="connsiteX4-19" fmla="*/ 163347 w 163347"/>
              <a:gd name="connsiteY4-20" fmla="*/ 1637969 h 1637969"/>
              <a:gd name="connsiteX0-21" fmla="*/ 12907 w 163982"/>
              <a:gd name="connsiteY0-22" fmla="*/ 0 h 1637969"/>
              <a:gd name="connsiteX1-23" fmla="*/ 980 w 163982"/>
              <a:gd name="connsiteY1-24" fmla="*/ 1268233 h 1637969"/>
              <a:gd name="connsiteX2-25" fmla="*/ 36761 w 163982"/>
              <a:gd name="connsiteY2-26" fmla="*/ 1526650 h 1637969"/>
              <a:gd name="connsiteX3-27" fmla="*/ 163982 w 163982"/>
              <a:gd name="connsiteY3-28" fmla="*/ 1637969 h 1637969"/>
              <a:gd name="connsiteX4-29" fmla="*/ 163982 w 163982"/>
              <a:gd name="connsiteY4-30" fmla="*/ 1637969 h 1637969"/>
              <a:gd name="connsiteX0-31" fmla="*/ 1147 w 152222"/>
              <a:gd name="connsiteY0-32" fmla="*/ 0 h 1637969"/>
              <a:gd name="connsiteX1-33" fmla="*/ 25001 w 152222"/>
              <a:gd name="connsiteY1-34" fmla="*/ 1276185 h 1637969"/>
              <a:gd name="connsiteX2-35" fmla="*/ 25001 w 152222"/>
              <a:gd name="connsiteY2-36" fmla="*/ 1526650 h 1637969"/>
              <a:gd name="connsiteX3-37" fmla="*/ 152222 w 152222"/>
              <a:gd name="connsiteY3-38" fmla="*/ 1637969 h 1637969"/>
              <a:gd name="connsiteX4-39" fmla="*/ 152222 w 152222"/>
              <a:gd name="connsiteY4-40" fmla="*/ 1637969 h 1637969"/>
              <a:gd name="connsiteX0-41" fmla="*/ 2962 w 154037"/>
              <a:gd name="connsiteY0-42" fmla="*/ 0 h 1637969"/>
              <a:gd name="connsiteX1-43" fmla="*/ 6938 w 154037"/>
              <a:gd name="connsiteY1-44" fmla="*/ 1276185 h 1637969"/>
              <a:gd name="connsiteX2-45" fmla="*/ 26816 w 154037"/>
              <a:gd name="connsiteY2-46" fmla="*/ 1526650 h 1637969"/>
              <a:gd name="connsiteX3-47" fmla="*/ 154037 w 154037"/>
              <a:gd name="connsiteY3-48" fmla="*/ 1637969 h 1637969"/>
              <a:gd name="connsiteX4-49" fmla="*/ 154037 w 154037"/>
              <a:gd name="connsiteY4-50" fmla="*/ 1637969 h 1637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4037" h="1637969">
                <a:moveTo>
                  <a:pt x="2962" y="0"/>
                </a:moveTo>
                <a:cubicBezTo>
                  <a:pt x="-3996" y="507558"/>
                  <a:pt x="2962" y="1021743"/>
                  <a:pt x="6938" y="1276185"/>
                </a:cubicBezTo>
                <a:cubicBezTo>
                  <a:pt x="10914" y="1530627"/>
                  <a:pt x="2300" y="1466353"/>
                  <a:pt x="26816" y="1526650"/>
                </a:cubicBezTo>
                <a:cubicBezTo>
                  <a:pt x="51332" y="1586947"/>
                  <a:pt x="132833" y="1619416"/>
                  <a:pt x="154037" y="1637969"/>
                </a:cubicBezTo>
                <a:lnTo>
                  <a:pt x="154037" y="1637969"/>
                </a:lnTo>
              </a:path>
            </a:pathLst>
          </a:custGeom>
          <a:ln w="215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832220" y="2682799"/>
            <a:ext cx="787180" cy="105783"/>
          </a:xfrm>
          <a:custGeom>
            <a:avLst/>
            <a:gdLst>
              <a:gd name="connsiteX0" fmla="*/ 0 w 779228"/>
              <a:gd name="connsiteY0" fmla="*/ 47707 h 100075"/>
              <a:gd name="connsiteX1" fmla="*/ 103367 w 779228"/>
              <a:gd name="connsiteY1" fmla="*/ 95415 h 100075"/>
              <a:gd name="connsiteX2" fmla="*/ 616226 w 779228"/>
              <a:gd name="connsiteY2" fmla="*/ 87464 h 100075"/>
              <a:gd name="connsiteX3" fmla="*/ 779228 w 779228"/>
              <a:gd name="connsiteY3" fmla="*/ 0 h 100075"/>
              <a:gd name="connsiteX4" fmla="*/ 779228 w 779228"/>
              <a:gd name="connsiteY4" fmla="*/ 0 h 100075"/>
              <a:gd name="connsiteX5" fmla="*/ 779228 w 779228"/>
              <a:gd name="connsiteY5" fmla="*/ 0 h 100075"/>
              <a:gd name="connsiteX0-1" fmla="*/ 0 w 675861"/>
              <a:gd name="connsiteY0-2" fmla="*/ 95415 h 100075"/>
              <a:gd name="connsiteX1-3" fmla="*/ 512859 w 675861"/>
              <a:gd name="connsiteY1-4" fmla="*/ 87464 h 100075"/>
              <a:gd name="connsiteX2-5" fmla="*/ 675861 w 675861"/>
              <a:gd name="connsiteY2-6" fmla="*/ 0 h 100075"/>
              <a:gd name="connsiteX3-7" fmla="*/ 675861 w 675861"/>
              <a:gd name="connsiteY3-8" fmla="*/ 0 h 100075"/>
              <a:gd name="connsiteX4-9" fmla="*/ 675861 w 675861"/>
              <a:gd name="connsiteY4-10" fmla="*/ 0 h 100075"/>
              <a:gd name="connsiteX0-11" fmla="*/ 0 w 739472"/>
              <a:gd name="connsiteY0-12" fmla="*/ 67585 h 90382"/>
              <a:gd name="connsiteX1-13" fmla="*/ 576470 w 739472"/>
              <a:gd name="connsiteY1-14" fmla="*/ 87464 h 90382"/>
              <a:gd name="connsiteX2-15" fmla="*/ 739472 w 739472"/>
              <a:gd name="connsiteY2-16" fmla="*/ 0 h 90382"/>
              <a:gd name="connsiteX3-17" fmla="*/ 739472 w 739472"/>
              <a:gd name="connsiteY3-18" fmla="*/ 0 h 90382"/>
              <a:gd name="connsiteX4-19" fmla="*/ 739472 w 739472"/>
              <a:gd name="connsiteY4-20" fmla="*/ 0 h 90382"/>
              <a:gd name="connsiteX0-21" fmla="*/ 0 w 739472"/>
              <a:gd name="connsiteY0-22" fmla="*/ 67585 h 100633"/>
              <a:gd name="connsiteX1-23" fmla="*/ 576470 w 739472"/>
              <a:gd name="connsiteY1-24" fmla="*/ 87464 h 100633"/>
              <a:gd name="connsiteX2-25" fmla="*/ 739472 w 739472"/>
              <a:gd name="connsiteY2-26" fmla="*/ 0 h 100633"/>
              <a:gd name="connsiteX3-27" fmla="*/ 739472 w 739472"/>
              <a:gd name="connsiteY3-28" fmla="*/ 0 h 100633"/>
              <a:gd name="connsiteX4-29" fmla="*/ 739472 w 739472"/>
              <a:gd name="connsiteY4-30" fmla="*/ 0 h 100633"/>
              <a:gd name="connsiteX0-31" fmla="*/ 0 w 787180"/>
              <a:gd name="connsiteY0-32" fmla="*/ 55658 h 94780"/>
              <a:gd name="connsiteX1-33" fmla="*/ 624178 w 787180"/>
              <a:gd name="connsiteY1-34" fmla="*/ 87464 h 94780"/>
              <a:gd name="connsiteX2-35" fmla="*/ 787180 w 787180"/>
              <a:gd name="connsiteY2-36" fmla="*/ 0 h 94780"/>
              <a:gd name="connsiteX3-37" fmla="*/ 787180 w 787180"/>
              <a:gd name="connsiteY3-38" fmla="*/ 0 h 94780"/>
              <a:gd name="connsiteX4-39" fmla="*/ 787180 w 787180"/>
              <a:gd name="connsiteY4-40" fmla="*/ 0 h 94780"/>
              <a:gd name="connsiteX0-41" fmla="*/ 0 w 787180"/>
              <a:gd name="connsiteY0-42" fmla="*/ 55658 h 101386"/>
              <a:gd name="connsiteX1-43" fmla="*/ 624178 w 787180"/>
              <a:gd name="connsiteY1-44" fmla="*/ 87464 h 101386"/>
              <a:gd name="connsiteX2-45" fmla="*/ 787180 w 787180"/>
              <a:gd name="connsiteY2-46" fmla="*/ 0 h 101386"/>
              <a:gd name="connsiteX3-47" fmla="*/ 787180 w 787180"/>
              <a:gd name="connsiteY3-48" fmla="*/ 0 h 101386"/>
              <a:gd name="connsiteX4-49" fmla="*/ 787180 w 787180"/>
              <a:gd name="connsiteY4-50" fmla="*/ 0 h 101386"/>
              <a:gd name="connsiteX0-51" fmla="*/ 0 w 787180"/>
              <a:gd name="connsiteY0-52" fmla="*/ 55658 h 109322"/>
              <a:gd name="connsiteX1-53" fmla="*/ 624178 w 787180"/>
              <a:gd name="connsiteY1-54" fmla="*/ 87464 h 109322"/>
              <a:gd name="connsiteX2-55" fmla="*/ 787180 w 787180"/>
              <a:gd name="connsiteY2-56" fmla="*/ 0 h 109322"/>
              <a:gd name="connsiteX3-57" fmla="*/ 787180 w 787180"/>
              <a:gd name="connsiteY3-58" fmla="*/ 0 h 109322"/>
              <a:gd name="connsiteX4-59" fmla="*/ 787180 w 787180"/>
              <a:gd name="connsiteY4-60" fmla="*/ 0 h 109322"/>
              <a:gd name="connsiteX0-61" fmla="*/ 0 w 787180"/>
              <a:gd name="connsiteY0-62" fmla="*/ 55658 h 114243"/>
              <a:gd name="connsiteX1-63" fmla="*/ 564544 w 787180"/>
              <a:gd name="connsiteY1-64" fmla="*/ 95416 h 114243"/>
              <a:gd name="connsiteX2-65" fmla="*/ 787180 w 787180"/>
              <a:gd name="connsiteY2-66" fmla="*/ 0 h 114243"/>
              <a:gd name="connsiteX3-67" fmla="*/ 787180 w 787180"/>
              <a:gd name="connsiteY3-68" fmla="*/ 0 h 114243"/>
              <a:gd name="connsiteX4-69" fmla="*/ 787180 w 787180"/>
              <a:gd name="connsiteY4-70" fmla="*/ 0 h 114243"/>
              <a:gd name="connsiteX0-71" fmla="*/ 0 w 787180"/>
              <a:gd name="connsiteY0-72" fmla="*/ 55658 h 105783"/>
              <a:gd name="connsiteX1-73" fmla="*/ 564544 w 787180"/>
              <a:gd name="connsiteY1-74" fmla="*/ 95416 h 105783"/>
              <a:gd name="connsiteX2-75" fmla="*/ 787180 w 787180"/>
              <a:gd name="connsiteY2-76" fmla="*/ 0 h 105783"/>
              <a:gd name="connsiteX3-77" fmla="*/ 787180 w 787180"/>
              <a:gd name="connsiteY3-78" fmla="*/ 0 h 105783"/>
              <a:gd name="connsiteX4-79" fmla="*/ 787180 w 787180"/>
              <a:gd name="connsiteY4-80" fmla="*/ 0 h 105783"/>
              <a:gd name="connsiteX0-81" fmla="*/ 0 w 787180"/>
              <a:gd name="connsiteY0-82" fmla="*/ 55658 h 105783"/>
              <a:gd name="connsiteX1-83" fmla="*/ 564544 w 787180"/>
              <a:gd name="connsiteY1-84" fmla="*/ 95416 h 105783"/>
              <a:gd name="connsiteX2-85" fmla="*/ 787180 w 787180"/>
              <a:gd name="connsiteY2-86" fmla="*/ 0 h 105783"/>
              <a:gd name="connsiteX3-87" fmla="*/ 787180 w 787180"/>
              <a:gd name="connsiteY3-88" fmla="*/ 0 h 105783"/>
              <a:gd name="connsiteX4-89" fmla="*/ 787180 w 787180"/>
              <a:gd name="connsiteY4-90" fmla="*/ 0 h 10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7180" h="105783">
                <a:moveTo>
                  <a:pt x="0" y="55658"/>
                </a:moveTo>
                <a:cubicBezTo>
                  <a:pt x="146437" y="125894"/>
                  <a:pt x="401542" y="104692"/>
                  <a:pt x="564544" y="95416"/>
                </a:cubicBezTo>
                <a:cubicBezTo>
                  <a:pt x="727546" y="86140"/>
                  <a:pt x="734171" y="3976"/>
                  <a:pt x="787180" y="0"/>
                </a:cubicBezTo>
                <a:lnTo>
                  <a:pt x="787180" y="0"/>
                </a:lnTo>
                <a:lnTo>
                  <a:pt x="787180" y="0"/>
                </a:lnTo>
              </a:path>
            </a:pathLst>
          </a:custGeom>
          <a:ln w="139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597545" y="1700126"/>
            <a:ext cx="61874" cy="996868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1874" h="996868">
                <a:moveTo>
                  <a:pt x="0" y="914401"/>
                </a:moveTo>
                <a:cubicBezTo>
                  <a:pt x="14577" y="962771"/>
                  <a:pt x="45720" y="1070776"/>
                  <a:pt x="55659" y="918376"/>
                </a:cubicBezTo>
                <a:cubicBezTo>
                  <a:pt x="65598" y="76597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397364" y="1152604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635070" y="1249793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7550425" y="1698078"/>
            <a:ext cx="61874" cy="996868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1874" h="996868">
                <a:moveTo>
                  <a:pt x="0" y="914401"/>
                </a:moveTo>
                <a:cubicBezTo>
                  <a:pt x="14577" y="962771"/>
                  <a:pt x="45720" y="1070776"/>
                  <a:pt x="55659" y="918376"/>
                </a:cubicBezTo>
                <a:cubicBezTo>
                  <a:pt x="65598" y="76597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7353160" y="1146861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7577544" y="1239191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6698922" y="2627971"/>
            <a:ext cx="842037" cy="172379"/>
          </a:xfrm>
          <a:custGeom>
            <a:avLst/>
            <a:gdLst>
              <a:gd name="connsiteX0" fmla="*/ 0 w 766385"/>
              <a:gd name="connsiteY0" fmla="*/ 0 h 139274"/>
              <a:gd name="connsiteX1" fmla="*/ 49338 w 766385"/>
              <a:gd name="connsiteY1" fmla="*/ 95387 h 139274"/>
              <a:gd name="connsiteX2" fmla="*/ 286161 w 766385"/>
              <a:gd name="connsiteY2" fmla="*/ 128280 h 139274"/>
              <a:gd name="connsiteX3" fmla="*/ 532852 w 766385"/>
              <a:gd name="connsiteY3" fmla="*/ 134858 h 139274"/>
              <a:gd name="connsiteX4" fmla="*/ 766385 w 766385"/>
              <a:gd name="connsiteY4" fmla="*/ 65785 h 139274"/>
              <a:gd name="connsiteX0-1" fmla="*/ 0 w 782831"/>
              <a:gd name="connsiteY0-2" fmla="*/ 0 h 152430"/>
              <a:gd name="connsiteX1-3" fmla="*/ 65784 w 782831"/>
              <a:gd name="connsiteY1-4" fmla="*/ 108543 h 152430"/>
              <a:gd name="connsiteX2-5" fmla="*/ 302607 w 782831"/>
              <a:gd name="connsiteY2-6" fmla="*/ 141436 h 152430"/>
              <a:gd name="connsiteX3-7" fmla="*/ 549298 w 782831"/>
              <a:gd name="connsiteY3-8" fmla="*/ 148014 h 152430"/>
              <a:gd name="connsiteX4-9" fmla="*/ 782831 w 782831"/>
              <a:gd name="connsiteY4-10" fmla="*/ 78941 h 152430"/>
              <a:gd name="connsiteX0-11" fmla="*/ 0 w 792698"/>
              <a:gd name="connsiteY0-12" fmla="*/ 0 h 168876"/>
              <a:gd name="connsiteX1-13" fmla="*/ 75651 w 792698"/>
              <a:gd name="connsiteY1-14" fmla="*/ 124989 h 168876"/>
              <a:gd name="connsiteX2-15" fmla="*/ 312474 w 792698"/>
              <a:gd name="connsiteY2-16" fmla="*/ 157882 h 168876"/>
              <a:gd name="connsiteX3-17" fmla="*/ 559165 w 792698"/>
              <a:gd name="connsiteY3-18" fmla="*/ 164460 h 168876"/>
              <a:gd name="connsiteX4-19" fmla="*/ 792698 w 792698"/>
              <a:gd name="connsiteY4-20" fmla="*/ 95387 h 168876"/>
              <a:gd name="connsiteX0-21" fmla="*/ 0 w 805855"/>
              <a:gd name="connsiteY0-22" fmla="*/ 0 h 172166"/>
              <a:gd name="connsiteX1-23" fmla="*/ 88808 w 805855"/>
              <a:gd name="connsiteY1-24" fmla="*/ 128279 h 172166"/>
              <a:gd name="connsiteX2-25" fmla="*/ 325631 w 805855"/>
              <a:gd name="connsiteY2-26" fmla="*/ 161172 h 172166"/>
              <a:gd name="connsiteX3-27" fmla="*/ 572322 w 805855"/>
              <a:gd name="connsiteY3-28" fmla="*/ 167750 h 172166"/>
              <a:gd name="connsiteX4-29" fmla="*/ 805855 w 805855"/>
              <a:gd name="connsiteY4-30" fmla="*/ 98677 h 172166"/>
              <a:gd name="connsiteX0-31" fmla="*/ 0 w 805855"/>
              <a:gd name="connsiteY0-32" fmla="*/ 0 h 172166"/>
              <a:gd name="connsiteX1-33" fmla="*/ 88808 w 805855"/>
              <a:gd name="connsiteY1-34" fmla="*/ 128279 h 172166"/>
              <a:gd name="connsiteX2-35" fmla="*/ 325631 w 805855"/>
              <a:gd name="connsiteY2-36" fmla="*/ 161172 h 172166"/>
              <a:gd name="connsiteX3-37" fmla="*/ 572322 w 805855"/>
              <a:gd name="connsiteY3-38" fmla="*/ 167750 h 172166"/>
              <a:gd name="connsiteX4-39" fmla="*/ 805855 w 805855"/>
              <a:gd name="connsiteY4-40" fmla="*/ 98677 h 172166"/>
              <a:gd name="connsiteX0-41" fmla="*/ 0 w 848615"/>
              <a:gd name="connsiteY0-42" fmla="*/ 0 h 173379"/>
              <a:gd name="connsiteX1-43" fmla="*/ 88808 w 848615"/>
              <a:gd name="connsiteY1-44" fmla="*/ 128279 h 173379"/>
              <a:gd name="connsiteX2-45" fmla="*/ 325631 w 848615"/>
              <a:gd name="connsiteY2-46" fmla="*/ 161172 h 173379"/>
              <a:gd name="connsiteX3-47" fmla="*/ 572322 w 848615"/>
              <a:gd name="connsiteY3-48" fmla="*/ 167750 h 173379"/>
              <a:gd name="connsiteX4-49" fmla="*/ 848615 w 848615"/>
              <a:gd name="connsiteY4-50" fmla="*/ 82231 h 173379"/>
              <a:gd name="connsiteX0-51" fmla="*/ 0 w 848615"/>
              <a:gd name="connsiteY0-52" fmla="*/ 0 h 179346"/>
              <a:gd name="connsiteX1-53" fmla="*/ 88808 w 848615"/>
              <a:gd name="connsiteY1-54" fmla="*/ 128279 h 179346"/>
              <a:gd name="connsiteX2-55" fmla="*/ 296028 w 848615"/>
              <a:gd name="connsiteY2-56" fmla="*/ 174329 h 179346"/>
              <a:gd name="connsiteX3-57" fmla="*/ 572322 w 848615"/>
              <a:gd name="connsiteY3-58" fmla="*/ 167750 h 179346"/>
              <a:gd name="connsiteX4-59" fmla="*/ 848615 w 848615"/>
              <a:gd name="connsiteY4-60" fmla="*/ 82231 h 179346"/>
              <a:gd name="connsiteX0-61" fmla="*/ 0 w 848615"/>
              <a:gd name="connsiteY0-62" fmla="*/ 0 h 173379"/>
              <a:gd name="connsiteX1-63" fmla="*/ 88808 w 848615"/>
              <a:gd name="connsiteY1-64" fmla="*/ 128279 h 173379"/>
              <a:gd name="connsiteX2-65" fmla="*/ 282871 w 848615"/>
              <a:gd name="connsiteY2-66" fmla="*/ 161172 h 173379"/>
              <a:gd name="connsiteX3-67" fmla="*/ 572322 w 848615"/>
              <a:gd name="connsiteY3-68" fmla="*/ 167750 h 173379"/>
              <a:gd name="connsiteX4-69" fmla="*/ 848615 w 848615"/>
              <a:gd name="connsiteY4-70" fmla="*/ 82231 h 173379"/>
              <a:gd name="connsiteX0-71" fmla="*/ 0 w 871640"/>
              <a:gd name="connsiteY0-72" fmla="*/ 0 h 172409"/>
              <a:gd name="connsiteX1-73" fmla="*/ 88808 w 871640"/>
              <a:gd name="connsiteY1-74" fmla="*/ 128279 h 172409"/>
              <a:gd name="connsiteX2-75" fmla="*/ 282871 w 871640"/>
              <a:gd name="connsiteY2-76" fmla="*/ 161172 h 172409"/>
              <a:gd name="connsiteX3-77" fmla="*/ 572322 w 871640"/>
              <a:gd name="connsiteY3-78" fmla="*/ 167750 h 172409"/>
              <a:gd name="connsiteX4-79" fmla="*/ 871640 w 871640"/>
              <a:gd name="connsiteY4-80" fmla="*/ 95388 h 172409"/>
              <a:gd name="connsiteX0-81" fmla="*/ 0 w 871640"/>
              <a:gd name="connsiteY0-82" fmla="*/ 0 h 172409"/>
              <a:gd name="connsiteX1-83" fmla="*/ 88808 w 871640"/>
              <a:gd name="connsiteY1-84" fmla="*/ 128279 h 172409"/>
              <a:gd name="connsiteX2-85" fmla="*/ 282871 w 871640"/>
              <a:gd name="connsiteY2-86" fmla="*/ 161172 h 172409"/>
              <a:gd name="connsiteX3-87" fmla="*/ 572322 w 871640"/>
              <a:gd name="connsiteY3-88" fmla="*/ 167750 h 172409"/>
              <a:gd name="connsiteX4-89" fmla="*/ 871640 w 871640"/>
              <a:gd name="connsiteY4-90" fmla="*/ 95388 h 172409"/>
              <a:gd name="connsiteX0-91" fmla="*/ 0 w 842037"/>
              <a:gd name="connsiteY0-92" fmla="*/ 0 h 171924"/>
              <a:gd name="connsiteX1-93" fmla="*/ 88808 w 842037"/>
              <a:gd name="connsiteY1-94" fmla="*/ 128279 h 171924"/>
              <a:gd name="connsiteX2-95" fmla="*/ 282871 w 842037"/>
              <a:gd name="connsiteY2-96" fmla="*/ 161172 h 171924"/>
              <a:gd name="connsiteX3-97" fmla="*/ 572322 w 842037"/>
              <a:gd name="connsiteY3-98" fmla="*/ 167750 h 171924"/>
              <a:gd name="connsiteX4-99" fmla="*/ 842037 w 842037"/>
              <a:gd name="connsiteY4-100" fmla="*/ 101967 h 171924"/>
              <a:gd name="connsiteX0-101" fmla="*/ 0 w 842037"/>
              <a:gd name="connsiteY0-102" fmla="*/ 0 h 172379"/>
              <a:gd name="connsiteX1-103" fmla="*/ 82230 w 842037"/>
              <a:gd name="connsiteY1-104" fmla="*/ 115123 h 172379"/>
              <a:gd name="connsiteX2-105" fmla="*/ 282871 w 842037"/>
              <a:gd name="connsiteY2-106" fmla="*/ 161172 h 172379"/>
              <a:gd name="connsiteX3-107" fmla="*/ 572322 w 842037"/>
              <a:gd name="connsiteY3-108" fmla="*/ 167750 h 172379"/>
              <a:gd name="connsiteX4-109" fmla="*/ 842037 w 842037"/>
              <a:gd name="connsiteY4-110" fmla="*/ 101967 h 1723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2037" h="172379">
                <a:moveTo>
                  <a:pt x="0" y="0"/>
                </a:moveTo>
                <a:cubicBezTo>
                  <a:pt x="822" y="37003"/>
                  <a:pt x="35085" y="88261"/>
                  <a:pt x="82230" y="115123"/>
                </a:cubicBezTo>
                <a:cubicBezTo>
                  <a:pt x="129375" y="141985"/>
                  <a:pt x="201189" y="152401"/>
                  <a:pt x="282871" y="161172"/>
                </a:cubicBezTo>
                <a:cubicBezTo>
                  <a:pt x="364553" y="169943"/>
                  <a:pt x="479128" y="177618"/>
                  <a:pt x="572322" y="167750"/>
                </a:cubicBezTo>
                <a:cubicBezTo>
                  <a:pt x="665516" y="157883"/>
                  <a:pt x="752132" y="124717"/>
                  <a:pt x="842037" y="101967"/>
                </a:cubicBezTo>
              </a:path>
            </a:pathLst>
          </a:custGeom>
          <a:ln w="130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44" y="699863"/>
            <a:ext cx="1223148" cy="120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Freeform 66"/>
          <p:cNvSpPr/>
          <p:nvPr/>
        </p:nvSpPr>
        <p:spPr>
          <a:xfrm>
            <a:off x="5715268" y="1865029"/>
            <a:ext cx="202988" cy="415498"/>
          </a:xfrm>
          <a:custGeom>
            <a:avLst/>
            <a:gdLst>
              <a:gd name="connsiteX0" fmla="*/ 163320 w 163320"/>
              <a:gd name="connsiteY0" fmla="*/ 354131 h 361910"/>
              <a:gd name="connsiteX1" fmla="*/ 52324 w 163320"/>
              <a:gd name="connsiteY1" fmla="*/ 348846 h 361910"/>
              <a:gd name="connsiteX2" fmla="*/ 4754 w 163320"/>
              <a:gd name="connsiteY2" fmla="*/ 232564 h 361910"/>
              <a:gd name="connsiteX3" fmla="*/ 163320 w 163320"/>
              <a:gd name="connsiteY3" fmla="*/ 0 h 361910"/>
              <a:gd name="connsiteX0-1" fmla="*/ 158768 w 158768"/>
              <a:gd name="connsiteY0-2" fmla="*/ 354131 h 361910"/>
              <a:gd name="connsiteX1-3" fmla="*/ 47772 w 158768"/>
              <a:gd name="connsiteY1-4" fmla="*/ 348846 h 361910"/>
              <a:gd name="connsiteX2-5" fmla="*/ 202 w 158768"/>
              <a:gd name="connsiteY2-6" fmla="*/ 232564 h 361910"/>
              <a:gd name="connsiteX3-7" fmla="*/ 63629 w 158768"/>
              <a:gd name="connsiteY3-8" fmla="*/ 95140 h 361910"/>
              <a:gd name="connsiteX4" fmla="*/ 158768 w 158768"/>
              <a:gd name="connsiteY4" fmla="*/ 0 h 361910"/>
              <a:gd name="connsiteX0-9" fmla="*/ 158768 w 216909"/>
              <a:gd name="connsiteY0-10" fmla="*/ 369987 h 377766"/>
              <a:gd name="connsiteX1-11" fmla="*/ 47772 w 216909"/>
              <a:gd name="connsiteY1-12" fmla="*/ 364702 h 377766"/>
              <a:gd name="connsiteX2-13" fmla="*/ 202 w 216909"/>
              <a:gd name="connsiteY2-14" fmla="*/ 248420 h 377766"/>
              <a:gd name="connsiteX3-15" fmla="*/ 63629 w 216909"/>
              <a:gd name="connsiteY3-16" fmla="*/ 110996 h 377766"/>
              <a:gd name="connsiteX4-17" fmla="*/ 216909 w 216909"/>
              <a:gd name="connsiteY4-18" fmla="*/ 0 h 377766"/>
              <a:gd name="connsiteX0-19" fmla="*/ 158768 w 211623"/>
              <a:gd name="connsiteY0-20" fmla="*/ 406986 h 414765"/>
              <a:gd name="connsiteX1-21" fmla="*/ 47772 w 211623"/>
              <a:gd name="connsiteY1-22" fmla="*/ 401701 h 414765"/>
              <a:gd name="connsiteX2-23" fmla="*/ 202 w 211623"/>
              <a:gd name="connsiteY2-24" fmla="*/ 285419 h 414765"/>
              <a:gd name="connsiteX3-25" fmla="*/ 63629 w 211623"/>
              <a:gd name="connsiteY3-26" fmla="*/ 147995 h 414765"/>
              <a:gd name="connsiteX4-27" fmla="*/ 211623 w 211623"/>
              <a:gd name="connsiteY4-28" fmla="*/ 0 h 414765"/>
              <a:gd name="connsiteX0-29" fmla="*/ 160900 w 213755"/>
              <a:gd name="connsiteY0-30" fmla="*/ 406986 h 428474"/>
              <a:gd name="connsiteX1-31" fmla="*/ 28132 w 213755"/>
              <a:gd name="connsiteY1-32" fmla="*/ 421053 h 428474"/>
              <a:gd name="connsiteX2-33" fmla="*/ 2334 w 213755"/>
              <a:gd name="connsiteY2-34" fmla="*/ 285419 h 428474"/>
              <a:gd name="connsiteX3-35" fmla="*/ 65761 w 213755"/>
              <a:gd name="connsiteY3-36" fmla="*/ 147995 h 428474"/>
              <a:gd name="connsiteX4-37" fmla="*/ 213755 w 213755"/>
              <a:gd name="connsiteY4-38" fmla="*/ 0 h 428474"/>
              <a:gd name="connsiteX0-39" fmla="*/ 158567 w 211422"/>
              <a:gd name="connsiteY0-40" fmla="*/ 406986 h 417607"/>
              <a:gd name="connsiteX1-41" fmla="*/ 64504 w 211422"/>
              <a:gd name="connsiteY1-42" fmla="*/ 406539 h 417607"/>
              <a:gd name="connsiteX2-43" fmla="*/ 1 w 211422"/>
              <a:gd name="connsiteY2-44" fmla="*/ 285419 h 417607"/>
              <a:gd name="connsiteX3-45" fmla="*/ 63428 w 211422"/>
              <a:gd name="connsiteY3-46" fmla="*/ 147995 h 417607"/>
              <a:gd name="connsiteX4-47" fmla="*/ 211422 w 211422"/>
              <a:gd name="connsiteY4-48" fmla="*/ 0 h 417607"/>
              <a:gd name="connsiteX0-49" fmla="*/ 158567 w 211422"/>
              <a:gd name="connsiteY0-50" fmla="*/ 406986 h 422874"/>
              <a:gd name="connsiteX1-51" fmla="*/ 64504 w 211422"/>
              <a:gd name="connsiteY1-52" fmla="*/ 406539 h 422874"/>
              <a:gd name="connsiteX2-53" fmla="*/ 1 w 211422"/>
              <a:gd name="connsiteY2-54" fmla="*/ 285419 h 422874"/>
              <a:gd name="connsiteX3-55" fmla="*/ 63428 w 211422"/>
              <a:gd name="connsiteY3-56" fmla="*/ 147995 h 422874"/>
              <a:gd name="connsiteX4-57" fmla="*/ 211422 w 211422"/>
              <a:gd name="connsiteY4-58" fmla="*/ 0 h 422874"/>
              <a:gd name="connsiteX0-59" fmla="*/ 158567 w 211422"/>
              <a:gd name="connsiteY0-60" fmla="*/ 406986 h 420755"/>
              <a:gd name="connsiteX1-61" fmla="*/ 64504 w 211422"/>
              <a:gd name="connsiteY1-62" fmla="*/ 406539 h 420755"/>
              <a:gd name="connsiteX2-63" fmla="*/ 1 w 211422"/>
              <a:gd name="connsiteY2-64" fmla="*/ 285419 h 420755"/>
              <a:gd name="connsiteX3-65" fmla="*/ 63428 w 211422"/>
              <a:gd name="connsiteY3-66" fmla="*/ 147995 h 420755"/>
              <a:gd name="connsiteX4-67" fmla="*/ 211422 w 211422"/>
              <a:gd name="connsiteY4-68" fmla="*/ 0 h 420755"/>
              <a:gd name="connsiteX0-69" fmla="*/ 158754 w 211609"/>
              <a:gd name="connsiteY0-70" fmla="*/ 406986 h 415547"/>
              <a:gd name="connsiteX1-71" fmla="*/ 64691 w 211609"/>
              <a:gd name="connsiteY1-72" fmla="*/ 406539 h 415547"/>
              <a:gd name="connsiteX2-73" fmla="*/ 188 w 211609"/>
              <a:gd name="connsiteY2-74" fmla="*/ 285419 h 415547"/>
              <a:gd name="connsiteX3-75" fmla="*/ 63615 w 211609"/>
              <a:gd name="connsiteY3-76" fmla="*/ 147995 h 415547"/>
              <a:gd name="connsiteX4-77" fmla="*/ 211609 w 211609"/>
              <a:gd name="connsiteY4-78" fmla="*/ 0 h 415547"/>
              <a:gd name="connsiteX0-79" fmla="*/ 159637 w 212492"/>
              <a:gd name="connsiteY0-80" fmla="*/ 406986 h 415547"/>
              <a:gd name="connsiteX1-81" fmla="*/ 65574 w 212492"/>
              <a:gd name="connsiteY1-82" fmla="*/ 406539 h 415547"/>
              <a:gd name="connsiteX2-83" fmla="*/ 1071 w 212492"/>
              <a:gd name="connsiteY2-84" fmla="*/ 285419 h 415547"/>
              <a:gd name="connsiteX3-85" fmla="*/ 64498 w 212492"/>
              <a:gd name="connsiteY3-86" fmla="*/ 147995 h 415547"/>
              <a:gd name="connsiteX4-87" fmla="*/ 212492 w 212492"/>
              <a:gd name="connsiteY4-88" fmla="*/ 0 h 415547"/>
              <a:gd name="connsiteX0-89" fmla="*/ 159070 w 211925"/>
              <a:gd name="connsiteY0-90" fmla="*/ 406986 h 411145"/>
              <a:gd name="connsiteX1-91" fmla="*/ 67426 w 211925"/>
              <a:gd name="connsiteY1-92" fmla="*/ 396863 h 411145"/>
              <a:gd name="connsiteX2-93" fmla="*/ 504 w 211925"/>
              <a:gd name="connsiteY2-94" fmla="*/ 285419 h 411145"/>
              <a:gd name="connsiteX3-95" fmla="*/ 63931 w 211925"/>
              <a:gd name="connsiteY3-96" fmla="*/ 147995 h 411145"/>
              <a:gd name="connsiteX4-97" fmla="*/ 211925 w 211925"/>
              <a:gd name="connsiteY4-98" fmla="*/ 0 h 411145"/>
              <a:gd name="connsiteX0-99" fmla="*/ 158626 w 211481"/>
              <a:gd name="connsiteY0-100" fmla="*/ 406986 h 426414"/>
              <a:gd name="connsiteX1-101" fmla="*/ 69401 w 211481"/>
              <a:gd name="connsiteY1-102" fmla="*/ 421053 h 426414"/>
              <a:gd name="connsiteX2-103" fmla="*/ 60 w 211481"/>
              <a:gd name="connsiteY2-104" fmla="*/ 285419 h 426414"/>
              <a:gd name="connsiteX3-105" fmla="*/ 63487 w 211481"/>
              <a:gd name="connsiteY3-106" fmla="*/ 147995 h 426414"/>
              <a:gd name="connsiteX4-107" fmla="*/ 211481 w 211481"/>
              <a:gd name="connsiteY4-108" fmla="*/ 0 h 426414"/>
              <a:gd name="connsiteX0-109" fmla="*/ 158687 w 211542"/>
              <a:gd name="connsiteY0-110" fmla="*/ 406986 h 412963"/>
              <a:gd name="connsiteX1-111" fmla="*/ 79139 w 211542"/>
              <a:gd name="connsiteY1-112" fmla="*/ 401701 h 412963"/>
              <a:gd name="connsiteX2-113" fmla="*/ 121 w 211542"/>
              <a:gd name="connsiteY2-114" fmla="*/ 285419 h 412963"/>
              <a:gd name="connsiteX3-115" fmla="*/ 63548 w 211542"/>
              <a:gd name="connsiteY3-116" fmla="*/ 147995 h 412963"/>
              <a:gd name="connsiteX4-117" fmla="*/ 211542 w 211542"/>
              <a:gd name="connsiteY4-118" fmla="*/ 0 h 412963"/>
              <a:gd name="connsiteX0-119" fmla="*/ 170755 w 223610"/>
              <a:gd name="connsiteY0-120" fmla="*/ 406986 h 413842"/>
              <a:gd name="connsiteX1-121" fmla="*/ 91207 w 223610"/>
              <a:gd name="connsiteY1-122" fmla="*/ 401701 h 413842"/>
              <a:gd name="connsiteX2-123" fmla="*/ 94 w 223610"/>
              <a:gd name="connsiteY2-124" fmla="*/ 299933 h 413842"/>
              <a:gd name="connsiteX3-125" fmla="*/ 75616 w 223610"/>
              <a:gd name="connsiteY3-126" fmla="*/ 147995 h 413842"/>
              <a:gd name="connsiteX4-127" fmla="*/ 223610 w 223610"/>
              <a:gd name="connsiteY4-128" fmla="*/ 0 h 413842"/>
              <a:gd name="connsiteX0-129" fmla="*/ 174886 w 227741"/>
              <a:gd name="connsiteY0-130" fmla="*/ 406986 h 410660"/>
              <a:gd name="connsiteX1-131" fmla="*/ 95338 w 227741"/>
              <a:gd name="connsiteY1-132" fmla="*/ 401701 h 410660"/>
              <a:gd name="connsiteX2-133" fmla="*/ 18739 w 227741"/>
              <a:gd name="connsiteY2-134" fmla="*/ 360746 h 410660"/>
              <a:gd name="connsiteX3-135" fmla="*/ 4225 w 227741"/>
              <a:gd name="connsiteY3-136" fmla="*/ 299933 h 410660"/>
              <a:gd name="connsiteX4-137" fmla="*/ 79747 w 227741"/>
              <a:gd name="connsiteY4-138" fmla="*/ 147995 h 410660"/>
              <a:gd name="connsiteX5" fmla="*/ 227741 w 227741"/>
              <a:gd name="connsiteY5" fmla="*/ 0 h 410660"/>
              <a:gd name="connsiteX0-139" fmla="*/ 181026 w 233881"/>
              <a:gd name="connsiteY0-140" fmla="*/ 406986 h 410660"/>
              <a:gd name="connsiteX1-141" fmla="*/ 101478 w 233881"/>
              <a:gd name="connsiteY1-142" fmla="*/ 401701 h 410660"/>
              <a:gd name="connsiteX2-143" fmla="*/ 24879 w 233881"/>
              <a:gd name="connsiteY2-144" fmla="*/ 360746 h 410660"/>
              <a:gd name="connsiteX3-145" fmla="*/ 3108 w 233881"/>
              <a:gd name="connsiteY3-146" fmla="*/ 241876 h 410660"/>
              <a:gd name="connsiteX4-147" fmla="*/ 85887 w 233881"/>
              <a:gd name="connsiteY4-148" fmla="*/ 147995 h 410660"/>
              <a:gd name="connsiteX5-149" fmla="*/ 233881 w 233881"/>
              <a:gd name="connsiteY5-150" fmla="*/ 0 h 410660"/>
              <a:gd name="connsiteX0-151" fmla="*/ 168155 w 221010"/>
              <a:gd name="connsiteY0-152" fmla="*/ 406986 h 410660"/>
              <a:gd name="connsiteX1-153" fmla="*/ 88607 w 221010"/>
              <a:gd name="connsiteY1-154" fmla="*/ 401701 h 410660"/>
              <a:gd name="connsiteX2-155" fmla="*/ 12008 w 221010"/>
              <a:gd name="connsiteY2-156" fmla="*/ 360746 h 410660"/>
              <a:gd name="connsiteX3-157" fmla="*/ 7170 w 221010"/>
              <a:gd name="connsiteY3-158" fmla="*/ 241876 h 410660"/>
              <a:gd name="connsiteX4-159" fmla="*/ 73016 w 221010"/>
              <a:gd name="connsiteY4-160" fmla="*/ 147995 h 410660"/>
              <a:gd name="connsiteX5-161" fmla="*/ 221010 w 221010"/>
              <a:gd name="connsiteY5-162" fmla="*/ 0 h 410660"/>
              <a:gd name="connsiteX0-163" fmla="*/ 162681 w 215536"/>
              <a:gd name="connsiteY0-164" fmla="*/ 406986 h 410660"/>
              <a:gd name="connsiteX1-165" fmla="*/ 83133 w 215536"/>
              <a:gd name="connsiteY1-166" fmla="*/ 401701 h 410660"/>
              <a:gd name="connsiteX2-167" fmla="*/ 6534 w 215536"/>
              <a:gd name="connsiteY2-168" fmla="*/ 360746 h 410660"/>
              <a:gd name="connsiteX3-169" fmla="*/ 16210 w 215536"/>
              <a:gd name="connsiteY3-170" fmla="*/ 253971 h 410660"/>
              <a:gd name="connsiteX4-171" fmla="*/ 67542 w 215536"/>
              <a:gd name="connsiteY4-172" fmla="*/ 147995 h 410660"/>
              <a:gd name="connsiteX5-173" fmla="*/ 215536 w 215536"/>
              <a:gd name="connsiteY5-174" fmla="*/ 0 h 410660"/>
              <a:gd name="connsiteX0-175" fmla="*/ 168154 w 221009"/>
              <a:gd name="connsiteY0-176" fmla="*/ 406986 h 410660"/>
              <a:gd name="connsiteX1-177" fmla="*/ 88606 w 221009"/>
              <a:gd name="connsiteY1-178" fmla="*/ 401701 h 410660"/>
              <a:gd name="connsiteX2-179" fmla="*/ 12007 w 221009"/>
              <a:gd name="connsiteY2-180" fmla="*/ 360746 h 410660"/>
              <a:gd name="connsiteX3-181" fmla="*/ 7169 w 221009"/>
              <a:gd name="connsiteY3-182" fmla="*/ 251552 h 410660"/>
              <a:gd name="connsiteX4-183" fmla="*/ 73015 w 221009"/>
              <a:gd name="connsiteY4-184" fmla="*/ 147995 h 410660"/>
              <a:gd name="connsiteX5-185" fmla="*/ 221009 w 221009"/>
              <a:gd name="connsiteY5-186" fmla="*/ 0 h 410660"/>
              <a:gd name="connsiteX0-187" fmla="*/ 174323 w 227178"/>
              <a:gd name="connsiteY0-188" fmla="*/ 406986 h 410660"/>
              <a:gd name="connsiteX1-189" fmla="*/ 94775 w 227178"/>
              <a:gd name="connsiteY1-190" fmla="*/ 401701 h 410660"/>
              <a:gd name="connsiteX2-191" fmla="*/ 18176 w 227178"/>
              <a:gd name="connsiteY2-192" fmla="*/ 360746 h 410660"/>
              <a:gd name="connsiteX3-193" fmla="*/ 13338 w 227178"/>
              <a:gd name="connsiteY3-194" fmla="*/ 251552 h 410660"/>
              <a:gd name="connsiteX4-195" fmla="*/ 79184 w 227178"/>
              <a:gd name="connsiteY4-196" fmla="*/ 147995 h 410660"/>
              <a:gd name="connsiteX5-197" fmla="*/ 227178 w 227178"/>
              <a:gd name="connsiteY5-198" fmla="*/ 0 h 410660"/>
              <a:gd name="connsiteX0-199" fmla="*/ 174323 w 202988"/>
              <a:gd name="connsiteY0-200" fmla="*/ 411824 h 415498"/>
              <a:gd name="connsiteX1-201" fmla="*/ 94775 w 202988"/>
              <a:gd name="connsiteY1-202" fmla="*/ 406539 h 415498"/>
              <a:gd name="connsiteX2-203" fmla="*/ 18176 w 202988"/>
              <a:gd name="connsiteY2-204" fmla="*/ 365584 h 415498"/>
              <a:gd name="connsiteX3-205" fmla="*/ 13338 w 202988"/>
              <a:gd name="connsiteY3-206" fmla="*/ 256390 h 415498"/>
              <a:gd name="connsiteX4-207" fmla="*/ 79184 w 202988"/>
              <a:gd name="connsiteY4-208" fmla="*/ 152833 h 415498"/>
              <a:gd name="connsiteX5-209" fmla="*/ 202988 w 202988"/>
              <a:gd name="connsiteY5-210" fmla="*/ 0 h 415498"/>
              <a:gd name="connsiteX0-211" fmla="*/ 174323 w 202988"/>
              <a:gd name="connsiteY0-212" fmla="*/ 411824 h 415498"/>
              <a:gd name="connsiteX1-213" fmla="*/ 94775 w 202988"/>
              <a:gd name="connsiteY1-214" fmla="*/ 406539 h 415498"/>
              <a:gd name="connsiteX2-215" fmla="*/ 18176 w 202988"/>
              <a:gd name="connsiteY2-216" fmla="*/ 365584 h 415498"/>
              <a:gd name="connsiteX3-217" fmla="*/ 13338 w 202988"/>
              <a:gd name="connsiteY3-218" fmla="*/ 256390 h 415498"/>
              <a:gd name="connsiteX4-219" fmla="*/ 79184 w 202988"/>
              <a:gd name="connsiteY4-220" fmla="*/ 152833 h 415498"/>
              <a:gd name="connsiteX5-221" fmla="*/ 153644 w 202988"/>
              <a:gd name="connsiteY5-222" fmla="*/ 53527 h 415498"/>
              <a:gd name="connsiteX6" fmla="*/ 202988 w 202988"/>
              <a:gd name="connsiteY6" fmla="*/ 0 h 415498"/>
              <a:gd name="connsiteX0-223" fmla="*/ 174323 w 202988"/>
              <a:gd name="connsiteY0-224" fmla="*/ 411824 h 415498"/>
              <a:gd name="connsiteX1-225" fmla="*/ 94775 w 202988"/>
              <a:gd name="connsiteY1-226" fmla="*/ 406539 h 415498"/>
              <a:gd name="connsiteX2-227" fmla="*/ 18176 w 202988"/>
              <a:gd name="connsiteY2-228" fmla="*/ 365584 h 415498"/>
              <a:gd name="connsiteX3-229" fmla="*/ 13338 w 202988"/>
              <a:gd name="connsiteY3-230" fmla="*/ 256390 h 415498"/>
              <a:gd name="connsiteX4-231" fmla="*/ 79184 w 202988"/>
              <a:gd name="connsiteY4-232" fmla="*/ 152833 h 415498"/>
              <a:gd name="connsiteX5-233" fmla="*/ 165739 w 202988"/>
              <a:gd name="connsiteY5-234" fmla="*/ 60784 h 415498"/>
              <a:gd name="connsiteX6-235" fmla="*/ 202988 w 202988"/>
              <a:gd name="connsiteY6-236" fmla="*/ 0 h 415498"/>
              <a:gd name="connsiteX0-237" fmla="*/ 174323 w 202988"/>
              <a:gd name="connsiteY0-238" fmla="*/ 411824 h 415498"/>
              <a:gd name="connsiteX1-239" fmla="*/ 94775 w 202988"/>
              <a:gd name="connsiteY1-240" fmla="*/ 406539 h 415498"/>
              <a:gd name="connsiteX2-241" fmla="*/ 18176 w 202988"/>
              <a:gd name="connsiteY2-242" fmla="*/ 365584 h 415498"/>
              <a:gd name="connsiteX3-243" fmla="*/ 13338 w 202988"/>
              <a:gd name="connsiteY3-244" fmla="*/ 256390 h 415498"/>
              <a:gd name="connsiteX4-245" fmla="*/ 79184 w 202988"/>
              <a:gd name="connsiteY4-246" fmla="*/ 152833 h 415498"/>
              <a:gd name="connsiteX5-247" fmla="*/ 165739 w 202988"/>
              <a:gd name="connsiteY5-248" fmla="*/ 60784 h 415498"/>
              <a:gd name="connsiteX6-249" fmla="*/ 202988 w 202988"/>
              <a:gd name="connsiteY6-250" fmla="*/ 0 h 4154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49" y="connsiteY5-150"/>
              </a:cxn>
              <a:cxn ang="0">
                <a:pos x="connsiteX6-235" y="connsiteY6-236"/>
              </a:cxn>
            </a:cxnLst>
            <a:rect l="l" t="t" r="r" b="b"/>
            <a:pathLst>
              <a:path w="202988" h="415498">
                <a:moveTo>
                  <a:pt x="174323" y="411824"/>
                </a:moveTo>
                <a:cubicBezTo>
                  <a:pt x="132039" y="419312"/>
                  <a:pt x="120799" y="414246"/>
                  <a:pt x="94775" y="406539"/>
                </a:cubicBezTo>
                <a:cubicBezTo>
                  <a:pt x="68751" y="398832"/>
                  <a:pt x="33361" y="382545"/>
                  <a:pt x="18176" y="365584"/>
                </a:cubicBezTo>
                <a:cubicBezTo>
                  <a:pt x="2991" y="348623"/>
                  <a:pt x="-11344" y="299105"/>
                  <a:pt x="13338" y="256390"/>
                </a:cubicBezTo>
                <a:cubicBezTo>
                  <a:pt x="38020" y="213675"/>
                  <a:pt x="55800" y="186644"/>
                  <a:pt x="79184" y="152833"/>
                </a:cubicBezTo>
                <a:cubicBezTo>
                  <a:pt x="102568" y="119023"/>
                  <a:pt x="137848" y="78998"/>
                  <a:pt x="165739" y="60784"/>
                </a:cubicBezTo>
                <a:cubicBezTo>
                  <a:pt x="186373" y="35312"/>
                  <a:pt x="194764" y="8921"/>
                  <a:pt x="202988" y="0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5982685" y="1838728"/>
            <a:ext cx="7283" cy="1114022"/>
          </a:xfrm>
          <a:custGeom>
            <a:avLst/>
            <a:gdLst>
              <a:gd name="connsiteX0" fmla="*/ 0 w 4838"/>
              <a:gd name="connsiteY0" fmla="*/ 0 h 984553"/>
              <a:gd name="connsiteX1" fmla="*/ 4838 w 4838"/>
              <a:gd name="connsiteY1" fmla="*/ 984553 h 984553"/>
              <a:gd name="connsiteX2" fmla="*/ 4838 w 4838"/>
              <a:gd name="connsiteY2" fmla="*/ 984553 h 984553"/>
              <a:gd name="connsiteX0-1" fmla="*/ 0 w 10740"/>
              <a:gd name="connsiteY0-2" fmla="*/ 0 h 10844"/>
              <a:gd name="connsiteX1-3" fmla="*/ 10000 w 10740"/>
              <a:gd name="connsiteY1-4" fmla="*/ 10000 h 10844"/>
              <a:gd name="connsiteX2-5" fmla="*/ 10000 w 10740"/>
              <a:gd name="connsiteY2-6" fmla="*/ 10372 h 10844"/>
              <a:gd name="connsiteX0-7" fmla="*/ 0 w 10079"/>
              <a:gd name="connsiteY0-8" fmla="*/ 0 h 11226"/>
              <a:gd name="connsiteX1-9" fmla="*/ 10000 w 10079"/>
              <a:gd name="connsiteY1-10" fmla="*/ 10000 h 11226"/>
              <a:gd name="connsiteX2-11" fmla="*/ 4946 w 10079"/>
              <a:gd name="connsiteY2-12" fmla="*/ 11142 h 11226"/>
              <a:gd name="connsiteX0-13" fmla="*/ 0 w 10079"/>
              <a:gd name="connsiteY0-14" fmla="*/ 0 h 11308"/>
              <a:gd name="connsiteX1-15" fmla="*/ 10000 w 10079"/>
              <a:gd name="connsiteY1-16" fmla="*/ 10000 h 11308"/>
              <a:gd name="connsiteX2-17" fmla="*/ 4946 w 10079"/>
              <a:gd name="connsiteY2-18" fmla="*/ 11142 h 11308"/>
              <a:gd name="connsiteX0-19" fmla="*/ 0 w 10000"/>
              <a:gd name="connsiteY0-20" fmla="*/ 0 h 10000"/>
              <a:gd name="connsiteX1-21" fmla="*/ 10000 w 10000"/>
              <a:gd name="connsiteY1-22" fmla="*/ 10000 h 10000"/>
              <a:gd name="connsiteX0-23" fmla="*/ 0 w 10000"/>
              <a:gd name="connsiteY0-24" fmla="*/ 0 h 10000"/>
              <a:gd name="connsiteX1-25" fmla="*/ 10000 w 10000"/>
              <a:gd name="connsiteY1-26" fmla="*/ 10000 h 10000"/>
              <a:gd name="connsiteX0-27" fmla="*/ 0 w 10000"/>
              <a:gd name="connsiteY0-28" fmla="*/ 0 h 10000"/>
              <a:gd name="connsiteX1-29" fmla="*/ 10000 w 10000"/>
              <a:gd name="connsiteY1-30" fmla="*/ 10000 h 10000"/>
              <a:gd name="connsiteX0-31" fmla="*/ 0 w 15054"/>
              <a:gd name="connsiteY0-32" fmla="*/ 0 h 10844"/>
              <a:gd name="connsiteX1-33" fmla="*/ 15054 w 15054"/>
              <a:gd name="connsiteY1-34" fmla="*/ 10844 h 10844"/>
              <a:gd name="connsiteX0-35" fmla="*/ 0 w 15054"/>
              <a:gd name="connsiteY0-36" fmla="*/ 0 h 11067"/>
              <a:gd name="connsiteX1-37" fmla="*/ 15054 w 15054"/>
              <a:gd name="connsiteY1-38" fmla="*/ 11067 h 11067"/>
              <a:gd name="connsiteX0-39" fmla="*/ 0 w 15054"/>
              <a:gd name="connsiteY0-40" fmla="*/ 0 h 11315"/>
              <a:gd name="connsiteX1-41" fmla="*/ 15054 w 15054"/>
              <a:gd name="connsiteY1-42" fmla="*/ 11315 h 113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054" h="11315">
                <a:moveTo>
                  <a:pt x="0" y="0"/>
                </a:moveTo>
                <a:cubicBezTo>
                  <a:pt x="3333" y="3333"/>
                  <a:pt x="14230" y="9458"/>
                  <a:pt x="15054" y="11315"/>
                </a:cubicBezTo>
              </a:path>
            </a:pathLst>
          </a:custGeom>
          <a:ln w="209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070973" y="2617829"/>
            <a:ext cx="425417" cy="281166"/>
          </a:xfrm>
          <a:custGeom>
            <a:avLst/>
            <a:gdLst>
              <a:gd name="connsiteX0" fmla="*/ 0 w 376517"/>
              <a:gd name="connsiteY0" fmla="*/ 234712 h 234712"/>
              <a:gd name="connsiteX1" fmla="*/ 376517 w 376517"/>
              <a:gd name="connsiteY1" fmla="*/ 0 h 234712"/>
              <a:gd name="connsiteX0-1" fmla="*/ 0 w 376517"/>
              <a:gd name="connsiteY0-2" fmla="*/ 234712 h 234712"/>
              <a:gd name="connsiteX1-3" fmla="*/ 166254 w 376517"/>
              <a:gd name="connsiteY1-4" fmla="*/ 119801 h 234712"/>
              <a:gd name="connsiteX2" fmla="*/ 376517 w 376517"/>
              <a:gd name="connsiteY2" fmla="*/ 0 h 234712"/>
              <a:gd name="connsiteX0-5" fmla="*/ 0 w 396077"/>
              <a:gd name="connsiteY0-6" fmla="*/ 249382 h 249382"/>
              <a:gd name="connsiteX1-7" fmla="*/ 185814 w 396077"/>
              <a:gd name="connsiteY1-8" fmla="*/ 119801 h 249382"/>
              <a:gd name="connsiteX2-9" fmla="*/ 396077 w 396077"/>
              <a:gd name="connsiteY2-10" fmla="*/ 0 h 249382"/>
              <a:gd name="connsiteX0-11" fmla="*/ 0 w 398522"/>
              <a:gd name="connsiteY0-12" fmla="*/ 256717 h 256717"/>
              <a:gd name="connsiteX1-13" fmla="*/ 188259 w 398522"/>
              <a:gd name="connsiteY1-14" fmla="*/ 119801 h 256717"/>
              <a:gd name="connsiteX2-15" fmla="*/ 398522 w 398522"/>
              <a:gd name="connsiteY2-16" fmla="*/ 0 h 256717"/>
              <a:gd name="connsiteX0-17" fmla="*/ 0 w 413192"/>
              <a:gd name="connsiteY0-18" fmla="*/ 281166 h 281166"/>
              <a:gd name="connsiteX1-19" fmla="*/ 188259 w 413192"/>
              <a:gd name="connsiteY1-20" fmla="*/ 144250 h 281166"/>
              <a:gd name="connsiteX2-21" fmla="*/ 413192 w 413192"/>
              <a:gd name="connsiteY2-22" fmla="*/ 0 h 281166"/>
              <a:gd name="connsiteX0-23" fmla="*/ 0 w 425417"/>
              <a:gd name="connsiteY0-24" fmla="*/ 281166 h 281166"/>
              <a:gd name="connsiteX1-25" fmla="*/ 188259 w 425417"/>
              <a:gd name="connsiteY1-26" fmla="*/ 144250 h 281166"/>
              <a:gd name="connsiteX2-27" fmla="*/ 425417 w 425417"/>
              <a:gd name="connsiteY2-28" fmla="*/ 0 h 281166"/>
              <a:gd name="connsiteX0-29" fmla="*/ 0 w 425417"/>
              <a:gd name="connsiteY0-30" fmla="*/ 281166 h 281166"/>
              <a:gd name="connsiteX1-31" fmla="*/ 190704 w 425417"/>
              <a:gd name="connsiteY1-32" fmla="*/ 158920 h 281166"/>
              <a:gd name="connsiteX2-33" fmla="*/ 425417 w 425417"/>
              <a:gd name="connsiteY2-34" fmla="*/ 0 h 2811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9" y="connsiteY2-10"/>
              </a:cxn>
            </a:cxnLst>
            <a:rect l="l" t="t" r="r" b="b"/>
            <a:pathLst>
              <a:path w="425417" h="281166">
                <a:moveTo>
                  <a:pt x="0" y="281166"/>
                </a:moveTo>
                <a:lnTo>
                  <a:pt x="190704" y="158920"/>
                </a:lnTo>
                <a:cubicBezTo>
                  <a:pt x="179091" y="173793"/>
                  <a:pt x="358182" y="34636"/>
                  <a:pt x="425417" y="0"/>
                </a:cubicBez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447310" y="2615384"/>
            <a:ext cx="417040" cy="283611"/>
          </a:xfrm>
          <a:custGeom>
            <a:avLst/>
            <a:gdLst>
              <a:gd name="connsiteX0" fmla="*/ 0 w 388743"/>
              <a:gd name="connsiteY0" fmla="*/ 0 h 268941"/>
              <a:gd name="connsiteX1" fmla="*/ 388743 w 388743"/>
              <a:gd name="connsiteY1" fmla="*/ 268941 h 268941"/>
              <a:gd name="connsiteX2" fmla="*/ 388743 w 388743"/>
              <a:gd name="connsiteY2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43" h="268941">
                <a:moveTo>
                  <a:pt x="0" y="0"/>
                </a:moveTo>
                <a:lnTo>
                  <a:pt x="388743" y="268941"/>
                </a:lnTo>
                <a:lnTo>
                  <a:pt x="388743" y="268941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6940550" y="1697062"/>
            <a:ext cx="3175" cy="1254125"/>
          </a:xfrm>
          <a:custGeom>
            <a:avLst/>
            <a:gdLst>
              <a:gd name="connsiteX0" fmla="*/ 3175 w 3175"/>
              <a:gd name="connsiteY0" fmla="*/ 0 h 1254125"/>
              <a:gd name="connsiteX1" fmla="*/ 0 w 3175"/>
              <a:gd name="connsiteY1" fmla="*/ 1254125 h 125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254125">
                <a:moveTo>
                  <a:pt x="3175" y="0"/>
                </a:moveTo>
                <a:cubicBezTo>
                  <a:pt x="2117" y="418042"/>
                  <a:pt x="1058" y="836083"/>
                  <a:pt x="0" y="1254125"/>
                </a:cubicBezTo>
              </a:path>
            </a:pathLst>
          </a:custGeom>
          <a:ln w="212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5794374" y="1044706"/>
            <a:ext cx="409575" cy="506909"/>
          </a:xfrm>
          <a:custGeom>
            <a:avLst/>
            <a:gdLst>
              <a:gd name="connsiteX0" fmla="*/ 387350 w 387350"/>
              <a:gd name="connsiteY0" fmla="*/ 511991 h 512051"/>
              <a:gd name="connsiteX1" fmla="*/ 260350 w 387350"/>
              <a:gd name="connsiteY1" fmla="*/ 492941 h 512051"/>
              <a:gd name="connsiteX2" fmla="*/ 184150 w 387350"/>
              <a:gd name="connsiteY2" fmla="*/ 394516 h 512051"/>
              <a:gd name="connsiteX3" fmla="*/ 161925 w 387350"/>
              <a:gd name="connsiteY3" fmla="*/ 92891 h 512051"/>
              <a:gd name="connsiteX4" fmla="*/ 92075 w 387350"/>
              <a:gd name="connsiteY4" fmla="*/ 10341 h 512051"/>
              <a:gd name="connsiteX5" fmla="*/ 0 w 387350"/>
              <a:gd name="connsiteY5" fmla="*/ 3991 h 512051"/>
              <a:gd name="connsiteX0-1" fmla="*/ 387350 w 387350"/>
              <a:gd name="connsiteY0-2" fmla="*/ 511991 h 512593"/>
              <a:gd name="connsiteX1-3" fmla="*/ 260350 w 387350"/>
              <a:gd name="connsiteY1-4" fmla="*/ 492941 h 512593"/>
              <a:gd name="connsiteX2-5" fmla="*/ 146050 w 387350"/>
              <a:gd name="connsiteY2-6" fmla="*/ 365941 h 512593"/>
              <a:gd name="connsiteX3-7" fmla="*/ 161925 w 387350"/>
              <a:gd name="connsiteY3-8" fmla="*/ 92891 h 512593"/>
              <a:gd name="connsiteX4-9" fmla="*/ 92075 w 387350"/>
              <a:gd name="connsiteY4-10" fmla="*/ 10341 h 512593"/>
              <a:gd name="connsiteX5-11" fmla="*/ 0 w 387350"/>
              <a:gd name="connsiteY5-12" fmla="*/ 3991 h 512593"/>
              <a:gd name="connsiteX0-13" fmla="*/ 403225 w 403225"/>
              <a:gd name="connsiteY0-14" fmla="*/ 503812 h 504414"/>
              <a:gd name="connsiteX1-15" fmla="*/ 276225 w 403225"/>
              <a:gd name="connsiteY1-16" fmla="*/ 484762 h 504414"/>
              <a:gd name="connsiteX2-17" fmla="*/ 161925 w 403225"/>
              <a:gd name="connsiteY2-18" fmla="*/ 357762 h 504414"/>
              <a:gd name="connsiteX3-19" fmla="*/ 177800 w 403225"/>
              <a:gd name="connsiteY3-20" fmla="*/ 84712 h 504414"/>
              <a:gd name="connsiteX4-21" fmla="*/ 107950 w 403225"/>
              <a:gd name="connsiteY4-22" fmla="*/ 2162 h 504414"/>
              <a:gd name="connsiteX5-23" fmla="*/ 0 w 403225"/>
              <a:gd name="connsiteY5-24" fmla="*/ 24387 h 504414"/>
              <a:gd name="connsiteX0-25" fmla="*/ 409575 w 409575"/>
              <a:gd name="connsiteY0-26" fmla="*/ 505230 h 505832"/>
              <a:gd name="connsiteX1-27" fmla="*/ 282575 w 409575"/>
              <a:gd name="connsiteY1-28" fmla="*/ 486180 h 505832"/>
              <a:gd name="connsiteX2-29" fmla="*/ 168275 w 409575"/>
              <a:gd name="connsiteY2-30" fmla="*/ 359180 h 505832"/>
              <a:gd name="connsiteX3-31" fmla="*/ 184150 w 409575"/>
              <a:gd name="connsiteY3-32" fmla="*/ 86130 h 505832"/>
              <a:gd name="connsiteX4-33" fmla="*/ 114300 w 409575"/>
              <a:gd name="connsiteY4-34" fmla="*/ 3580 h 505832"/>
              <a:gd name="connsiteX5-35" fmla="*/ 0 w 409575"/>
              <a:gd name="connsiteY5-36" fmla="*/ 16280 h 505832"/>
              <a:gd name="connsiteX0-37" fmla="*/ 409575 w 409575"/>
              <a:gd name="connsiteY0-38" fmla="*/ 504809 h 505411"/>
              <a:gd name="connsiteX1-39" fmla="*/ 282575 w 409575"/>
              <a:gd name="connsiteY1-40" fmla="*/ 485759 h 505411"/>
              <a:gd name="connsiteX2-41" fmla="*/ 168275 w 409575"/>
              <a:gd name="connsiteY2-42" fmla="*/ 358759 h 505411"/>
              <a:gd name="connsiteX3-43" fmla="*/ 228600 w 409575"/>
              <a:gd name="connsiteY3-44" fmla="*/ 79359 h 505411"/>
              <a:gd name="connsiteX4-45" fmla="*/ 114300 w 409575"/>
              <a:gd name="connsiteY4-46" fmla="*/ 3159 h 505411"/>
              <a:gd name="connsiteX5-47" fmla="*/ 0 w 409575"/>
              <a:gd name="connsiteY5-48" fmla="*/ 15859 h 505411"/>
              <a:gd name="connsiteX0-49" fmla="*/ 409575 w 409575"/>
              <a:gd name="connsiteY0-50" fmla="*/ 506307 h 506909"/>
              <a:gd name="connsiteX1-51" fmla="*/ 282575 w 409575"/>
              <a:gd name="connsiteY1-52" fmla="*/ 487257 h 506909"/>
              <a:gd name="connsiteX2-53" fmla="*/ 168275 w 409575"/>
              <a:gd name="connsiteY2-54" fmla="*/ 360257 h 506909"/>
              <a:gd name="connsiteX3-55" fmla="*/ 212725 w 409575"/>
              <a:gd name="connsiteY3-56" fmla="*/ 103082 h 506909"/>
              <a:gd name="connsiteX4-57" fmla="*/ 114300 w 409575"/>
              <a:gd name="connsiteY4-58" fmla="*/ 4657 h 506909"/>
              <a:gd name="connsiteX5-59" fmla="*/ 0 w 409575"/>
              <a:gd name="connsiteY5-60" fmla="*/ 17357 h 5069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09575" h="506909">
                <a:moveTo>
                  <a:pt x="409575" y="506307"/>
                </a:moveTo>
                <a:cubicBezTo>
                  <a:pt x="363008" y="506571"/>
                  <a:pt x="322792" y="511599"/>
                  <a:pt x="282575" y="487257"/>
                </a:cubicBezTo>
                <a:cubicBezTo>
                  <a:pt x="242358" y="462915"/>
                  <a:pt x="179917" y="424286"/>
                  <a:pt x="168275" y="360257"/>
                </a:cubicBezTo>
                <a:cubicBezTo>
                  <a:pt x="156633" y="296228"/>
                  <a:pt x="221721" y="162349"/>
                  <a:pt x="212725" y="103082"/>
                </a:cubicBezTo>
                <a:cubicBezTo>
                  <a:pt x="203729" y="43815"/>
                  <a:pt x="149754" y="18945"/>
                  <a:pt x="114300" y="4657"/>
                </a:cubicBezTo>
                <a:cubicBezTo>
                  <a:pt x="78846" y="-9631"/>
                  <a:pt x="32543" y="13123"/>
                  <a:pt x="0" y="17357"/>
                </a:cubicBezTo>
              </a:path>
            </a:pathLst>
          </a:custGeom>
          <a:ln w="149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6469898" y="1280662"/>
            <a:ext cx="540502" cy="419575"/>
          </a:xfrm>
          <a:custGeom>
            <a:avLst/>
            <a:gdLst>
              <a:gd name="connsiteX0" fmla="*/ 491348 w 491348"/>
              <a:gd name="connsiteY0" fmla="*/ 408975 h 408975"/>
              <a:gd name="connsiteX1" fmla="*/ 148448 w 491348"/>
              <a:gd name="connsiteY1" fmla="*/ 301025 h 408975"/>
              <a:gd name="connsiteX2" fmla="*/ 2398 w 491348"/>
              <a:gd name="connsiteY2" fmla="*/ 174025 h 408975"/>
              <a:gd name="connsiteX3" fmla="*/ 65898 w 491348"/>
              <a:gd name="connsiteY3" fmla="*/ 15275 h 408975"/>
              <a:gd name="connsiteX4" fmla="*/ 173848 w 491348"/>
              <a:gd name="connsiteY4" fmla="*/ 15275 h 408975"/>
              <a:gd name="connsiteX0-1" fmla="*/ 535798 w 535798"/>
              <a:gd name="connsiteY0-2" fmla="*/ 428025 h 428025"/>
              <a:gd name="connsiteX1-3" fmla="*/ 148448 w 535798"/>
              <a:gd name="connsiteY1-4" fmla="*/ 301025 h 428025"/>
              <a:gd name="connsiteX2-5" fmla="*/ 2398 w 535798"/>
              <a:gd name="connsiteY2-6" fmla="*/ 174025 h 428025"/>
              <a:gd name="connsiteX3-7" fmla="*/ 65898 w 535798"/>
              <a:gd name="connsiteY3-8" fmla="*/ 15275 h 428025"/>
              <a:gd name="connsiteX4-9" fmla="*/ 173848 w 535798"/>
              <a:gd name="connsiteY4-10" fmla="*/ 15275 h 428025"/>
              <a:gd name="connsiteX0-11" fmla="*/ 540502 w 540502"/>
              <a:gd name="connsiteY0-12" fmla="*/ 419575 h 419575"/>
              <a:gd name="connsiteX1-13" fmla="*/ 153152 w 540502"/>
              <a:gd name="connsiteY1-14" fmla="*/ 292575 h 419575"/>
              <a:gd name="connsiteX2-15" fmla="*/ 7102 w 540502"/>
              <a:gd name="connsiteY2-16" fmla="*/ 165575 h 419575"/>
              <a:gd name="connsiteX3-17" fmla="*/ 38852 w 540502"/>
              <a:gd name="connsiteY3-18" fmla="*/ 25875 h 419575"/>
              <a:gd name="connsiteX4-19" fmla="*/ 178552 w 540502"/>
              <a:gd name="connsiteY4-20" fmla="*/ 6825 h 4195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0502" h="419575">
                <a:moveTo>
                  <a:pt x="540502" y="419575"/>
                </a:moveTo>
                <a:cubicBezTo>
                  <a:pt x="409797" y="385179"/>
                  <a:pt x="242052" y="334908"/>
                  <a:pt x="153152" y="292575"/>
                </a:cubicBezTo>
                <a:cubicBezTo>
                  <a:pt x="64252" y="250242"/>
                  <a:pt x="26152" y="210025"/>
                  <a:pt x="7102" y="165575"/>
                </a:cubicBezTo>
                <a:cubicBezTo>
                  <a:pt x="-11948" y="121125"/>
                  <a:pt x="10277" y="52333"/>
                  <a:pt x="38852" y="25875"/>
                </a:cubicBezTo>
                <a:cubicBezTo>
                  <a:pt x="67427" y="-583"/>
                  <a:pt x="138864" y="-6404"/>
                  <a:pt x="178552" y="682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191249" y="1274878"/>
            <a:ext cx="623214" cy="311698"/>
          </a:xfrm>
          <a:custGeom>
            <a:avLst/>
            <a:gdLst>
              <a:gd name="connsiteX0" fmla="*/ 457200 w 623368"/>
              <a:gd name="connsiteY0" fmla="*/ 0 h 309915"/>
              <a:gd name="connsiteX1" fmla="*/ 565150 w 623368"/>
              <a:gd name="connsiteY1" fmla="*/ 44450 h 309915"/>
              <a:gd name="connsiteX2" fmla="*/ 615950 w 623368"/>
              <a:gd name="connsiteY2" fmla="*/ 190500 h 309915"/>
              <a:gd name="connsiteX3" fmla="*/ 406400 w 623368"/>
              <a:gd name="connsiteY3" fmla="*/ 304800 h 309915"/>
              <a:gd name="connsiteX4" fmla="*/ 0 w 623368"/>
              <a:gd name="connsiteY4" fmla="*/ 279400 h 309915"/>
              <a:gd name="connsiteX0-1" fmla="*/ 400050 w 624355"/>
              <a:gd name="connsiteY0-2" fmla="*/ 0 h 309915"/>
              <a:gd name="connsiteX1-3" fmla="*/ 565150 w 624355"/>
              <a:gd name="connsiteY1-4" fmla="*/ 44450 h 309915"/>
              <a:gd name="connsiteX2-5" fmla="*/ 615950 w 624355"/>
              <a:gd name="connsiteY2-6" fmla="*/ 190500 h 309915"/>
              <a:gd name="connsiteX3-7" fmla="*/ 406400 w 624355"/>
              <a:gd name="connsiteY3-8" fmla="*/ 304800 h 309915"/>
              <a:gd name="connsiteX4-9" fmla="*/ 0 w 624355"/>
              <a:gd name="connsiteY4-10" fmla="*/ 279400 h 309915"/>
              <a:gd name="connsiteX0-11" fmla="*/ 400050 w 602790"/>
              <a:gd name="connsiteY0-12" fmla="*/ 0 h 311698"/>
              <a:gd name="connsiteX1-13" fmla="*/ 565150 w 602790"/>
              <a:gd name="connsiteY1-14" fmla="*/ 44450 h 311698"/>
              <a:gd name="connsiteX2-15" fmla="*/ 590550 w 602790"/>
              <a:gd name="connsiteY2-16" fmla="*/ 165100 h 311698"/>
              <a:gd name="connsiteX3-17" fmla="*/ 406400 w 602790"/>
              <a:gd name="connsiteY3-18" fmla="*/ 304800 h 311698"/>
              <a:gd name="connsiteX4-19" fmla="*/ 0 w 602790"/>
              <a:gd name="connsiteY4-20" fmla="*/ 279400 h 311698"/>
              <a:gd name="connsiteX0-21" fmla="*/ 400050 w 596850"/>
              <a:gd name="connsiteY0-22" fmla="*/ 0 h 311698"/>
              <a:gd name="connsiteX1-23" fmla="*/ 539750 w 596850"/>
              <a:gd name="connsiteY1-24" fmla="*/ 50800 h 311698"/>
              <a:gd name="connsiteX2-25" fmla="*/ 590550 w 596850"/>
              <a:gd name="connsiteY2-26" fmla="*/ 165100 h 311698"/>
              <a:gd name="connsiteX3-27" fmla="*/ 406400 w 596850"/>
              <a:gd name="connsiteY3-28" fmla="*/ 304800 h 311698"/>
              <a:gd name="connsiteX4-29" fmla="*/ 0 w 596850"/>
              <a:gd name="connsiteY4-30" fmla="*/ 279400 h 311698"/>
              <a:gd name="connsiteX0-31" fmla="*/ 400050 w 620616"/>
              <a:gd name="connsiteY0-32" fmla="*/ 0 h 311698"/>
              <a:gd name="connsiteX1-33" fmla="*/ 539750 w 620616"/>
              <a:gd name="connsiteY1-34" fmla="*/ 50800 h 311698"/>
              <a:gd name="connsiteX2-35" fmla="*/ 615950 w 620616"/>
              <a:gd name="connsiteY2-36" fmla="*/ 165100 h 311698"/>
              <a:gd name="connsiteX3-37" fmla="*/ 406400 w 620616"/>
              <a:gd name="connsiteY3-38" fmla="*/ 304800 h 311698"/>
              <a:gd name="connsiteX4-39" fmla="*/ 0 w 620616"/>
              <a:gd name="connsiteY4-40" fmla="*/ 279400 h 311698"/>
              <a:gd name="connsiteX0-41" fmla="*/ 400050 w 616498"/>
              <a:gd name="connsiteY0-42" fmla="*/ 0 h 311698"/>
              <a:gd name="connsiteX1-43" fmla="*/ 539750 w 616498"/>
              <a:gd name="connsiteY1-44" fmla="*/ 50800 h 311698"/>
              <a:gd name="connsiteX2-45" fmla="*/ 615950 w 616498"/>
              <a:gd name="connsiteY2-46" fmla="*/ 165100 h 311698"/>
              <a:gd name="connsiteX3-47" fmla="*/ 406400 w 616498"/>
              <a:gd name="connsiteY3-48" fmla="*/ 304800 h 311698"/>
              <a:gd name="connsiteX4-49" fmla="*/ 0 w 616498"/>
              <a:gd name="connsiteY4-50" fmla="*/ 279400 h 311698"/>
              <a:gd name="connsiteX0-51" fmla="*/ 400050 w 623214"/>
              <a:gd name="connsiteY0-52" fmla="*/ 0 h 311698"/>
              <a:gd name="connsiteX1-53" fmla="*/ 558800 w 623214"/>
              <a:gd name="connsiteY1-54" fmla="*/ 19050 h 311698"/>
              <a:gd name="connsiteX2-55" fmla="*/ 615950 w 623214"/>
              <a:gd name="connsiteY2-56" fmla="*/ 165100 h 311698"/>
              <a:gd name="connsiteX3-57" fmla="*/ 406400 w 623214"/>
              <a:gd name="connsiteY3-58" fmla="*/ 304800 h 311698"/>
              <a:gd name="connsiteX4-59" fmla="*/ 0 w 623214"/>
              <a:gd name="connsiteY4-60" fmla="*/ 279400 h 3116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3214" h="311698">
                <a:moveTo>
                  <a:pt x="400050" y="0"/>
                </a:moveTo>
                <a:cubicBezTo>
                  <a:pt x="440796" y="6350"/>
                  <a:pt x="522817" y="-8467"/>
                  <a:pt x="558800" y="19050"/>
                </a:cubicBezTo>
                <a:cubicBezTo>
                  <a:pt x="594783" y="46567"/>
                  <a:pt x="641350" y="117475"/>
                  <a:pt x="615950" y="165100"/>
                </a:cubicBezTo>
                <a:cubicBezTo>
                  <a:pt x="590550" y="212725"/>
                  <a:pt x="509058" y="285750"/>
                  <a:pt x="406400" y="304800"/>
                </a:cubicBezTo>
                <a:cubicBezTo>
                  <a:pt x="303742" y="323850"/>
                  <a:pt x="151871" y="299508"/>
                  <a:pt x="0" y="279400"/>
                </a:cubicBezTo>
              </a:path>
            </a:pathLst>
          </a:cu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5390031" y="2902119"/>
            <a:ext cx="31668" cy="4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56" y="688728"/>
            <a:ext cx="1374285" cy="136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Freeform 83"/>
          <p:cNvSpPr/>
          <p:nvPr/>
        </p:nvSpPr>
        <p:spPr>
          <a:xfrm>
            <a:off x="6427840" y="1773809"/>
            <a:ext cx="190604" cy="383381"/>
          </a:xfrm>
          <a:custGeom>
            <a:avLst/>
            <a:gdLst>
              <a:gd name="connsiteX0" fmla="*/ 185208 w 204258"/>
              <a:gd name="connsiteY0" fmla="*/ 371475 h 371475"/>
              <a:gd name="connsiteX1" fmla="*/ 47096 w 204258"/>
              <a:gd name="connsiteY1" fmla="*/ 352425 h 371475"/>
              <a:gd name="connsiteX2" fmla="*/ 4233 w 204258"/>
              <a:gd name="connsiteY2" fmla="*/ 271462 h 371475"/>
              <a:gd name="connsiteX3" fmla="*/ 137583 w 204258"/>
              <a:gd name="connsiteY3" fmla="*/ 71437 h 371475"/>
              <a:gd name="connsiteX4" fmla="*/ 204258 w 204258"/>
              <a:gd name="connsiteY4" fmla="*/ 0 h 371475"/>
              <a:gd name="connsiteX0-1" fmla="*/ 182684 w 201734"/>
              <a:gd name="connsiteY0-2" fmla="*/ 371475 h 371475"/>
              <a:gd name="connsiteX1-3" fmla="*/ 44572 w 201734"/>
              <a:gd name="connsiteY1-4" fmla="*/ 352425 h 371475"/>
              <a:gd name="connsiteX2-5" fmla="*/ 1709 w 201734"/>
              <a:gd name="connsiteY2-6" fmla="*/ 271462 h 371475"/>
              <a:gd name="connsiteX3-7" fmla="*/ 135059 w 201734"/>
              <a:gd name="connsiteY3-8" fmla="*/ 71437 h 371475"/>
              <a:gd name="connsiteX4-9" fmla="*/ 201734 w 201734"/>
              <a:gd name="connsiteY4-10" fmla="*/ 0 h 371475"/>
              <a:gd name="connsiteX0-11" fmla="*/ 167417 w 186467"/>
              <a:gd name="connsiteY0-12" fmla="*/ 371475 h 371475"/>
              <a:gd name="connsiteX1-13" fmla="*/ 29305 w 186467"/>
              <a:gd name="connsiteY1-14" fmla="*/ 352425 h 371475"/>
              <a:gd name="connsiteX2-15" fmla="*/ 3110 w 186467"/>
              <a:gd name="connsiteY2-16" fmla="*/ 271462 h 371475"/>
              <a:gd name="connsiteX3-17" fmla="*/ 119792 w 186467"/>
              <a:gd name="connsiteY3-18" fmla="*/ 71437 h 371475"/>
              <a:gd name="connsiteX4-19" fmla="*/ 186467 w 186467"/>
              <a:gd name="connsiteY4-20" fmla="*/ 0 h 371475"/>
              <a:gd name="connsiteX0-21" fmla="*/ 169120 w 188170"/>
              <a:gd name="connsiteY0-22" fmla="*/ 371475 h 371475"/>
              <a:gd name="connsiteX1-23" fmla="*/ 31008 w 188170"/>
              <a:gd name="connsiteY1-24" fmla="*/ 352425 h 371475"/>
              <a:gd name="connsiteX2-25" fmla="*/ 4813 w 188170"/>
              <a:gd name="connsiteY2-26" fmla="*/ 271462 h 371475"/>
              <a:gd name="connsiteX3-27" fmla="*/ 102445 w 188170"/>
              <a:gd name="connsiteY3-28" fmla="*/ 66675 h 371475"/>
              <a:gd name="connsiteX4-29" fmla="*/ 188170 w 188170"/>
              <a:gd name="connsiteY4-30" fmla="*/ 0 h 371475"/>
              <a:gd name="connsiteX0-31" fmla="*/ 169809 w 188859"/>
              <a:gd name="connsiteY0-32" fmla="*/ 371475 h 371475"/>
              <a:gd name="connsiteX1-33" fmla="*/ 31697 w 188859"/>
              <a:gd name="connsiteY1-34" fmla="*/ 352425 h 371475"/>
              <a:gd name="connsiteX2-35" fmla="*/ 5502 w 188859"/>
              <a:gd name="connsiteY2-36" fmla="*/ 271462 h 371475"/>
              <a:gd name="connsiteX3-37" fmla="*/ 112659 w 188859"/>
              <a:gd name="connsiteY3-38" fmla="*/ 76200 h 371475"/>
              <a:gd name="connsiteX4-39" fmla="*/ 188859 w 188859"/>
              <a:gd name="connsiteY4-40" fmla="*/ 0 h 371475"/>
              <a:gd name="connsiteX0-41" fmla="*/ 170154 w 189204"/>
              <a:gd name="connsiteY0-42" fmla="*/ 371475 h 371475"/>
              <a:gd name="connsiteX1-43" fmla="*/ 32042 w 189204"/>
              <a:gd name="connsiteY1-44" fmla="*/ 352425 h 371475"/>
              <a:gd name="connsiteX2-45" fmla="*/ 5847 w 189204"/>
              <a:gd name="connsiteY2-46" fmla="*/ 271462 h 371475"/>
              <a:gd name="connsiteX3-47" fmla="*/ 117766 w 189204"/>
              <a:gd name="connsiteY3-48" fmla="*/ 85725 h 371475"/>
              <a:gd name="connsiteX4-49" fmla="*/ 189204 w 189204"/>
              <a:gd name="connsiteY4-50" fmla="*/ 0 h 371475"/>
              <a:gd name="connsiteX0-51" fmla="*/ 165758 w 184808"/>
              <a:gd name="connsiteY0-52" fmla="*/ 371475 h 371475"/>
              <a:gd name="connsiteX1-53" fmla="*/ 27646 w 184808"/>
              <a:gd name="connsiteY1-54" fmla="*/ 352425 h 371475"/>
              <a:gd name="connsiteX2-55" fmla="*/ 1451 w 184808"/>
              <a:gd name="connsiteY2-56" fmla="*/ 271462 h 371475"/>
              <a:gd name="connsiteX3-57" fmla="*/ 51459 w 184808"/>
              <a:gd name="connsiteY3-58" fmla="*/ 183356 h 371475"/>
              <a:gd name="connsiteX4-59" fmla="*/ 113370 w 184808"/>
              <a:gd name="connsiteY4-60" fmla="*/ 85725 h 371475"/>
              <a:gd name="connsiteX5" fmla="*/ 184808 w 184808"/>
              <a:gd name="connsiteY5" fmla="*/ 0 h 371475"/>
              <a:gd name="connsiteX0-61" fmla="*/ 165758 w 184808"/>
              <a:gd name="connsiteY0-62" fmla="*/ 371475 h 371475"/>
              <a:gd name="connsiteX1-63" fmla="*/ 27646 w 184808"/>
              <a:gd name="connsiteY1-64" fmla="*/ 352425 h 371475"/>
              <a:gd name="connsiteX2-65" fmla="*/ 1451 w 184808"/>
              <a:gd name="connsiteY2-66" fmla="*/ 271462 h 371475"/>
              <a:gd name="connsiteX3-67" fmla="*/ 51459 w 184808"/>
              <a:gd name="connsiteY3-68" fmla="*/ 183356 h 371475"/>
              <a:gd name="connsiteX4-69" fmla="*/ 51459 w 184808"/>
              <a:gd name="connsiteY4-70" fmla="*/ 183356 h 371475"/>
              <a:gd name="connsiteX5-71" fmla="*/ 113370 w 184808"/>
              <a:gd name="connsiteY5-72" fmla="*/ 85725 h 371475"/>
              <a:gd name="connsiteX6" fmla="*/ 184808 w 184808"/>
              <a:gd name="connsiteY6" fmla="*/ 0 h 371475"/>
              <a:gd name="connsiteX0-73" fmla="*/ 165758 w 184808"/>
              <a:gd name="connsiteY0-74" fmla="*/ 371475 h 371475"/>
              <a:gd name="connsiteX1-75" fmla="*/ 27646 w 184808"/>
              <a:gd name="connsiteY1-76" fmla="*/ 352425 h 371475"/>
              <a:gd name="connsiteX2-77" fmla="*/ 1451 w 184808"/>
              <a:gd name="connsiteY2-78" fmla="*/ 271462 h 371475"/>
              <a:gd name="connsiteX3-79" fmla="*/ 51459 w 184808"/>
              <a:gd name="connsiteY3-80" fmla="*/ 183356 h 371475"/>
              <a:gd name="connsiteX4-81" fmla="*/ 51459 w 184808"/>
              <a:gd name="connsiteY4-82" fmla="*/ 183356 h 371475"/>
              <a:gd name="connsiteX5-83" fmla="*/ 113370 w 184808"/>
              <a:gd name="connsiteY5-84" fmla="*/ 85725 h 371475"/>
              <a:gd name="connsiteX6-85" fmla="*/ 184808 w 184808"/>
              <a:gd name="connsiteY6-86" fmla="*/ 0 h 371475"/>
              <a:gd name="connsiteX0-87" fmla="*/ 165758 w 184808"/>
              <a:gd name="connsiteY0-88" fmla="*/ 371475 h 371475"/>
              <a:gd name="connsiteX1-89" fmla="*/ 27646 w 184808"/>
              <a:gd name="connsiteY1-90" fmla="*/ 352425 h 371475"/>
              <a:gd name="connsiteX2-91" fmla="*/ 1451 w 184808"/>
              <a:gd name="connsiteY2-92" fmla="*/ 271462 h 371475"/>
              <a:gd name="connsiteX3-93" fmla="*/ 51459 w 184808"/>
              <a:gd name="connsiteY3-94" fmla="*/ 183356 h 371475"/>
              <a:gd name="connsiteX4-95" fmla="*/ 32409 w 184808"/>
              <a:gd name="connsiteY4-96" fmla="*/ 169069 h 371475"/>
              <a:gd name="connsiteX5-97" fmla="*/ 113370 w 184808"/>
              <a:gd name="connsiteY5-98" fmla="*/ 85725 h 371475"/>
              <a:gd name="connsiteX6-99" fmla="*/ 184808 w 184808"/>
              <a:gd name="connsiteY6-100" fmla="*/ 0 h 371475"/>
              <a:gd name="connsiteX0-101" fmla="*/ 164476 w 183526"/>
              <a:gd name="connsiteY0-102" fmla="*/ 371475 h 371475"/>
              <a:gd name="connsiteX1-103" fmla="*/ 26364 w 183526"/>
              <a:gd name="connsiteY1-104" fmla="*/ 352425 h 371475"/>
              <a:gd name="connsiteX2-105" fmla="*/ 169 w 183526"/>
              <a:gd name="connsiteY2-106" fmla="*/ 271462 h 371475"/>
              <a:gd name="connsiteX3-107" fmla="*/ 16840 w 183526"/>
              <a:gd name="connsiteY3-108" fmla="*/ 185737 h 371475"/>
              <a:gd name="connsiteX4-109" fmla="*/ 31127 w 183526"/>
              <a:gd name="connsiteY4-110" fmla="*/ 169069 h 371475"/>
              <a:gd name="connsiteX5-111" fmla="*/ 112088 w 183526"/>
              <a:gd name="connsiteY5-112" fmla="*/ 85725 h 371475"/>
              <a:gd name="connsiteX6-113" fmla="*/ 183526 w 183526"/>
              <a:gd name="connsiteY6-114" fmla="*/ 0 h 371475"/>
              <a:gd name="connsiteX0-115" fmla="*/ 185796 w 204846"/>
              <a:gd name="connsiteY0-116" fmla="*/ 371475 h 371475"/>
              <a:gd name="connsiteX1-117" fmla="*/ 47684 w 204846"/>
              <a:gd name="connsiteY1-118" fmla="*/ 352425 h 371475"/>
              <a:gd name="connsiteX2-119" fmla="*/ 58 w 204846"/>
              <a:gd name="connsiteY2-120" fmla="*/ 273843 h 371475"/>
              <a:gd name="connsiteX3-121" fmla="*/ 38160 w 204846"/>
              <a:gd name="connsiteY3-122" fmla="*/ 185737 h 371475"/>
              <a:gd name="connsiteX4-123" fmla="*/ 52447 w 204846"/>
              <a:gd name="connsiteY4-124" fmla="*/ 169069 h 371475"/>
              <a:gd name="connsiteX5-125" fmla="*/ 133408 w 204846"/>
              <a:gd name="connsiteY5-126" fmla="*/ 85725 h 371475"/>
              <a:gd name="connsiteX6-127" fmla="*/ 204846 w 204846"/>
              <a:gd name="connsiteY6-128" fmla="*/ 0 h 371475"/>
              <a:gd name="connsiteX0-129" fmla="*/ 171554 w 190604"/>
              <a:gd name="connsiteY0-130" fmla="*/ 371475 h 371475"/>
              <a:gd name="connsiteX1-131" fmla="*/ 33442 w 190604"/>
              <a:gd name="connsiteY1-132" fmla="*/ 352425 h 371475"/>
              <a:gd name="connsiteX2-133" fmla="*/ 104 w 190604"/>
              <a:gd name="connsiteY2-134" fmla="*/ 276224 h 371475"/>
              <a:gd name="connsiteX3-135" fmla="*/ 23918 w 190604"/>
              <a:gd name="connsiteY3-136" fmla="*/ 185737 h 371475"/>
              <a:gd name="connsiteX4-137" fmla="*/ 38205 w 190604"/>
              <a:gd name="connsiteY4-138" fmla="*/ 169069 h 371475"/>
              <a:gd name="connsiteX5-139" fmla="*/ 119166 w 190604"/>
              <a:gd name="connsiteY5-140" fmla="*/ 85725 h 371475"/>
              <a:gd name="connsiteX6-141" fmla="*/ 190604 w 190604"/>
              <a:gd name="connsiteY6-142" fmla="*/ 0 h 371475"/>
              <a:gd name="connsiteX0-143" fmla="*/ 171554 w 190604"/>
              <a:gd name="connsiteY0-144" fmla="*/ 383381 h 383381"/>
              <a:gd name="connsiteX1-145" fmla="*/ 33442 w 190604"/>
              <a:gd name="connsiteY1-146" fmla="*/ 352425 h 383381"/>
              <a:gd name="connsiteX2-147" fmla="*/ 104 w 190604"/>
              <a:gd name="connsiteY2-148" fmla="*/ 276224 h 383381"/>
              <a:gd name="connsiteX3-149" fmla="*/ 23918 w 190604"/>
              <a:gd name="connsiteY3-150" fmla="*/ 185737 h 383381"/>
              <a:gd name="connsiteX4-151" fmla="*/ 38205 w 190604"/>
              <a:gd name="connsiteY4-152" fmla="*/ 169069 h 383381"/>
              <a:gd name="connsiteX5-153" fmla="*/ 119166 w 190604"/>
              <a:gd name="connsiteY5-154" fmla="*/ 85725 h 383381"/>
              <a:gd name="connsiteX6-155" fmla="*/ 190604 w 190604"/>
              <a:gd name="connsiteY6-156" fmla="*/ 0 h 383381"/>
              <a:gd name="connsiteX0-157" fmla="*/ 171554 w 190604"/>
              <a:gd name="connsiteY0-158" fmla="*/ 383381 h 383381"/>
              <a:gd name="connsiteX1-159" fmla="*/ 33442 w 190604"/>
              <a:gd name="connsiteY1-160" fmla="*/ 352425 h 383381"/>
              <a:gd name="connsiteX2-161" fmla="*/ 104 w 190604"/>
              <a:gd name="connsiteY2-162" fmla="*/ 276224 h 383381"/>
              <a:gd name="connsiteX3-163" fmla="*/ 23918 w 190604"/>
              <a:gd name="connsiteY3-164" fmla="*/ 185737 h 383381"/>
              <a:gd name="connsiteX4-165" fmla="*/ 38205 w 190604"/>
              <a:gd name="connsiteY4-166" fmla="*/ 169069 h 383381"/>
              <a:gd name="connsiteX5-167" fmla="*/ 107260 w 190604"/>
              <a:gd name="connsiteY5-168" fmla="*/ 80963 h 383381"/>
              <a:gd name="connsiteX6-169" fmla="*/ 190604 w 190604"/>
              <a:gd name="connsiteY6-170" fmla="*/ 0 h 3833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  <a:cxn ang="0">
                <a:pos x="connsiteX6-85" y="connsiteY6-86"/>
              </a:cxn>
            </a:cxnLst>
            <a:rect l="l" t="t" r="r" b="b"/>
            <a:pathLst>
              <a:path w="190604" h="383381">
                <a:moveTo>
                  <a:pt x="171554" y="383381"/>
                </a:moveTo>
                <a:cubicBezTo>
                  <a:pt x="117579" y="382190"/>
                  <a:pt x="62017" y="370284"/>
                  <a:pt x="33442" y="352425"/>
                </a:cubicBezTo>
                <a:cubicBezTo>
                  <a:pt x="4867" y="334566"/>
                  <a:pt x="1691" y="304005"/>
                  <a:pt x="104" y="276224"/>
                </a:cubicBezTo>
                <a:cubicBezTo>
                  <a:pt x="-1483" y="248443"/>
                  <a:pt x="15583" y="200421"/>
                  <a:pt x="23918" y="185737"/>
                </a:cubicBezTo>
                <a:lnTo>
                  <a:pt x="38205" y="169069"/>
                </a:lnTo>
                <a:cubicBezTo>
                  <a:pt x="48524" y="152797"/>
                  <a:pt x="81860" y="109141"/>
                  <a:pt x="107260" y="80963"/>
                </a:cubicBezTo>
                <a:cubicBezTo>
                  <a:pt x="132660" y="52785"/>
                  <a:pt x="173935" y="13096"/>
                  <a:pt x="190604" y="0"/>
                </a:cubicBezTo>
              </a:path>
            </a:pathLst>
          </a:cu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5709809" y="1555209"/>
            <a:ext cx="344281" cy="1242060"/>
          </a:xfrm>
          <a:custGeom>
            <a:avLst/>
            <a:gdLst>
              <a:gd name="connsiteX0" fmla="*/ 15846 w 324456"/>
              <a:gd name="connsiteY0" fmla="*/ 0 h 1238250"/>
              <a:gd name="connsiteX1" fmla="*/ 34896 w 324456"/>
              <a:gd name="connsiteY1" fmla="*/ 1028700 h 1238250"/>
              <a:gd name="connsiteX2" fmla="*/ 324456 w 324456"/>
              <a:gd name="connsiteY2" fmla="*/ 1238250 h 1238250"/>
              <a:gd name="connsiteX0-1" fmla="*/ 37772 w 346382"/>
              <a:gd name="connsiteY0-2" fmla="*/ 0 h 1238250"/>
              <a:gd name="connsiteX1-3" fmla="*/ 22532 w 346382"/>
              <a:gd name="connsiteY1-4" fmla="*/ 1028700 h 1238250"/>
              <a:gd name="connsiteX2-5" fmla="*/ 346382 w 346382"/>
              <a:gd name="connsiteY2-6" fmla="*/ 1238250 h 1238250"/>
              <a:gd name="connsiteX0-7" fmla="*/ 27629 w 336239"/>
              <a:gd name="connsiteY0-8" fmla="*/ 0 h 1238250"/>
              <a:gd name="connsiteX1-9" fmla="*/ 12389 w 336239"/>
              <a:gd name="connsiteY1-10" fmla="*/ 1028700 h 1238250"/>
              <a:gd name="connsiteX2-11" fmla="*/ 336239 w 336239"/>
              <a:gd name="connsiteY2-12" fmla="*/ 1238250 h 1238250"/>
              <a:gd name="connsiteX0-13" fmla="*/ 42598 w 351208"/>
              <a:gd name="connsiteY0-14" fmla="*/ 0 h 1238250"/>
              <a:gd name="connsiteX1-15" fmla="*/ 19738 w 351208"/>
              <a:gd name="connsiteY1-16" fmla="*/ 556260 h 1238250"/>
              <a:gd name="connsiteX2-17" fmla="*/ 27358 w 351208"/>
              <a:gd name="connsiteY2-18" fmla="*/ 1028700 h 1238250"/>
              <a:gd name="connsiteX3" fmla="*/ 351208 w 351208"/>
              <a:gd name="connsiteY3" fmla="*/ 1238250 h 1238250"/>
              <a:gd name="connsiteX0-19" fmla="*/ 41616 w 350226"/>
              <a:gd name="connsiteY0-20" fmla="*/ 0 h 1238250"/>
              <a:gd name="connsiteX1-21" fmla="*/ 18756 w 350226"/>
              <a:gd name="connsiteY1-22" fmla="*/ 556260 h 1238250"/>
              <a:gd name="connsiteX2-23" fmla="*/ 18756 w 350226"/>
              <a:gd name="connsiteY2-24" fmla="*/ 556260 h 1238250"/>
              <a:gd name="connsiteX3-25" fmla="*/ 26376 w 350226"/>
              <a:gd name="connsiteY3-26" fmla="*/ 1028700 h 1238250"/>
              <a:gd name="connsiteX4" fmla="*/ 350226 w 350226"/>
              <a:gd name="connsiteY4" fmla="*/ 1238250 h 1238250"/>
              <a:gd name="connsiteX0-27" fmla="*/ 7326 w 350226"/>
              <a:gd name="connsiteY0-28" fmla="*/ 0 h 1245870"/>
              <a:gd name="connsiteX1-29" fmla="*/ 18756 w 350226"/>
              <a:gd name="connsiteY1-30" fmla="*/ 563880 h 1245870"/>
              <a:gd name="connsiteX2-31" fmla="*/ 18756 w 350226"/>
              <a:gd name="connsiteY2-32" fmla="*/ 563880 h 1245870"/>
              <a:gd name="connsiteX3-33" fmla="*/ 26376 w 350226"/>
              <a:gd name="connsiteY3-34" fmla="*/ 1036320 h 1245870"/>
              <a:gd name="connsiteX4-35" fmla="*/ 350226 w 350226"/>
              <a:gd name="connsiteY4-36" fmla="*/ 1245870 h 1245870"/>
              <a:gd name="connsiteX0-37" fmla="*/ 33996 w 350226"/>
              <a:gd name="connsiteY0-38" fmla="*/ 0 h 1245870"/>
              <a:gd name="connsiteX1-39" fmla="*/ 18756 w 350226"/>
              <a:gd name="connsiteY1-40" fmla="*/ 563880 h 1245870"/>
              <a:gd name="connsiteX2-41" fmla="*/ 18756 w 350226"/>
              <a:gd name="connsiteY2-42" fmla="*/ 563880 h 1245870"/>
              <a:gd name="connsiteX3-43" fmla="*/ 26376 w 350226"/>
              <a:gd name="connsiteY3-44" fmla="*/ 1036320 h 1245870"/>
              <a:gd name="connsiteX4-45" fmla="*/ 350226 w 350226"/>
              <a:gd name="connsiteY4-46" fmla="*/ 1245870 h 1245870"/>
              <a:gd name="connsiteX0-47" fmla="*/ 33996 w 350226"/>
              <a:gd name="connsiteY0-48" fmla="*/ 0 h 1245870"/>
              <a:gd name="connsiteX1-49" fmla="*/ 18756 w 350226"/>
              <a:gd name="connsiteY1-50" fmla="*/ 563880 h 1245870"/>
              <a:gd name="connsiteX2-51" fmla="*/ 18756 w 350226"/>
              <a:gd name="connsiteY2-52" fmla="*/ 563880 h 1245870"/>
              <a:gd name="connsiteX3-53" fmla="*/ 26376 w 350226"/>
              <a:gd name="connsiteY3-54" fmla="*/ 1036320 h 1245870"/>
              <a:gd name="connsiteX4-55" fmla="*/ 350226 w 350226"/>
              <a:gd name="connsiteY4-56" fmla="*/ 1245870 h 1245870"/>
              <a:gd name="connsiteX0-57" fmla="*/ 33996 w 350226"/>
              <a:gd name="connsiteY0-58" fmla="*/ 0 h 1245870"/>
              <a:gd name="connsiteX1-59" fmla="*/ 18756 w 350226"/>
              <a:gd name="connsiteY1-60" fmla="*/ 563880 h 1245870"/>
              <a:gd name="connsiteX2-61" fmla="*/ 18756 w 350226"/>
              <a:gd name="connsiteY2-62" fmla="*/ 563880 h 1245870"/>
              <a:gd name="connsiteX3-63" fmla="*/ 26376 w 350226"/>
              <a:gd name="connsiteY3-64" fmla="*/ 1036320 h 1245870"/>
              <a:gd name="connsiteX4-65" fmla="*/ 350226 w 350226"/>
              <a:gd name="connsiteY4-66" fmla="*/ 1245870 h 1245870"/>
              <a:gd name="connsiteX0-67" fmla="*/ 20276 w 336506"/>
              <a:gd name="connsiteY0-68" fmla="*/ 0 h 1245870"/>
              <a:gd name="connsiteX1-69" fmla="*/ 5036 w 336506"/>
              <a:gd name="connsiteY1-70" fmla="*/ 563880 h 1245870"/>
              <a:gd name="connsiteX2-71" fmla="*/ 5036 w 336506"/>
              <a:gd name="connsiteY2-72" fmla="*/ 563880 h 1245870"/>
              <a:gd name="connsiteX3-73" fmla="*/ 35516 w 336506"/>
              <a:gd name="connsiteY3-74" fmla="*/ 1036320 h 1245870"/>
              <a:gd name="connsiteX4-75" fmla="*/ 336506 w 336506"/>
              <a:gd name="connsiteY4-76" fmla="*/ 1245870 h 1245870"/>
              <a:gd name="connsiteX0-77" fmla="*/ 17707 w 333937"/>
              <a:gd name="connsiteY0-78" fmla="*/ 0 h 1245870"/>
              <a:gd name="connsiteX1-79" fmla="*/ 2467 w 333937"/>
              <a:gd name="connsiteY1-80" fmla="*/ 563880 h 1245870"/>
              <a:gd name="connsiteX2-81" fmla="*/ 2467 w 333937"/>
              <a:gd name="connsiteY2-82" fmla="*/ 563880 h 1245870"/>
              <a:gd name="connsiteX3-83" fmla="*/ 32947 w 333937"/>
              <a:gd name="connsiteY3-84" fmla="*/ 1036320 h 1245870"/>
              <a:gd name="connsiteX4-85" fmla="*/ 333937 w 333937"/>
              <a:gd name="connsiteY4-86" fmla="*/ 1245870 h 1245870"/>
              <a:gd name="connsiteX0-87" fmla="*/ 28050 w 344280"/>
              <a:gd name="connsiteY0-88" fmla="*/ 0 h 1245870"/>
              <a:gd name="connsiteX1-89" fmla="*/ 12810 w 344280"/>
              <a:gd name="connsiteY1-90" fmla="*/ 563880 h 1245870"/>
              <a:gd name="connsiteX2-91" fmla="*/ 12810 w 344280"/>
              <a:gd name="connsiteY2-92" fmla="*/ 563880 h 1245870"/>
              <a:gd name="connsiteX3-93" fmla="*/ 24240 w 344280"/>
              <a:gd name="connsiteY3-94" fmla="*/ 1055370 h 1245870"/>
              <a:gd name="connsiteX4-95" fmla="*/ 344280 w 344280"/>
              <a:gd name="connsiteY4-96" fmla="*/ 1245870 h 1245870"/>
              <a:gd name="connsiteX0-97" fmla="*/ 452 w 347162"/>
              <a:gd name="connsiteY0-98" fmla="*/ 0 h 1245870"/>
              <a:gd name="connsiteX1-99" fmla="*/ 15692 w 347162"/>
              <a:gd name="connsiteY1-100" fmla="*/ 563880 h 1245870"/>
              <a:gd name="connsiteX2-101" fmla="*/ 15692 w 347162"/>
              <a:gd name="connsiteY2-102" fmla="*/ 563880 h 1245870"/>
              <a:gd name="connsiteX3-103" fmla="*/ 27122 w 347162"/>
              <a:gd name="connsiteY3-104" fmla="*/ 1055370 h 1245870"/>
              <a:gd name="connsiteX4-105" fmla="*/ 347162 w 347162"/>
              <a:gd name="connsiteY4-106" fmla="*/ 1245870 h 1245870"/>
              <a:gd name="connsiteX0-107" fmla="*/ 16621 w 344281"/>
              <a:gd name="connsiteY0-108" fmla="*/ 0 h 1242060"/>
              <a:gd name="connsiteX1-109" fmla="*/ 12811 w 344281"/>
              <a:gd name="connsiteY1-110" fmla="*/ 560070 h 1242060"/>
              <a:gd name="connsiteX2-111" fmla="*/ 12811 w 344281"/>
              <a:gd name="connsiteY2-112" fmla="*/ 560070 h 1242060"/>
              <a:gd name="connsiteX3-113" fmla="*/ 24241 w 344281"/>
              <a:gd name="connsiteY3-114" fmla="*/ 1051560 h 1242060"/>
              <a:gd name="connsiteX4-115" fmla="*/ 344281 w 344281"/>
              <a:gd name="connsiteY4-116" fmla="*/ 1242060 h 12420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25" y="connsiteY3-26"/>
              </a:cxn>
              <a:cxn ang="0">
                <a:pos x="connsiteX4-35" y="connsiteY4-36"/>
              </a:cxn>
            </a:cxnLst>
            <a:rect l="l" t="t" r="r" b="b"/>
            <a:pathLst>
              <a:path w="344281" h="1242060">
                <a:moveTo>
                  <a:pt x="16621" y="0"/>
                </a:moveTo>
                <a:cubicBezTo>
                  <a:pt x="12811" y="92710"/>
                  <a:pt x="15351" y="377190"/>
                  <a:pt x="12811" y="560070"/>
                </a:cubicBezTo>
                <a:lnTo>
                  <a:pt x="12811" y="560070"/>
                </a:lnTo>
                <a:cubicBezTo>
                  <a:pt x="14081" y="638810"/>
                  <a:pt x="-23384" y="937895"/>
                  <a:pt x="24241" y="1051560"/>
                </a:cubicBezTo>
                <a:cubicBezTo>
                  <a:pt x="71866" y="1165225"/>
                  <a:pt x="225218" y="1240472"/>
                  <a:pt x="344281" y="124206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6054089" y="2633653"/>
            <a:ext cx="646533" cy="170160"/>
          </a:xfrm>
          <a:custGeom>
            <a:avLst/>
            <a:gdLst>
              <a:gd name="connsiteX0" fmla="*/ 0 w 624840"/>
              <a:gd name="connsiteY0" fmla="*/ 186690 h 193525"/>
              <a:gd name="connsiteX1" fmla="*/ 262890 w 624840"/>
              <a:gd name="connsiteY1" fmla="*/ 190500 h 193525"/>
              <a:gd name="connsiteX2" fmla="*/ 411480 w 624840"/>
              <a:gd name="connsiteY2" fmla="*/ 186690 h 193525"/>
              <a:gd name="connsiteX3" fmla="*/ 567690 w 624840"/>
              <a:gd name="connsiteY3" fmla="*/ 114300 h 193525"/>
              <a:gd name="connsiteX4" fmla="*/ 624840 w 624840"/>
              <a:gd name="connsiteY4" fmla="*/ 0 h 193525"/>
              <a:gd name="connsiteX5" fmla="*/ 624840 w 624840"/>
              <a:gd name="connsiteY5" fmla="*/ 0 h 193525"/>
              <a:gd name="connsiteX0-1" fmla="*/ 0 w 627753"/>
              <a:gd name="connsiteY0-2" fmla="*/ 186690 h 193342"/>
              <a:gd name="connsiteX1-3" fmla="*/ 262890 w 627753"/>
              <a:gd name="connsiteY1-4" fmla="*/ 190500 h 193342"/>
              <a:gd name="connsiteX2-5" fmla="*/ 411480 w 627753"/>
              <a:gd name="connsiteY2-6" fmla="*/ 186690 h 193342"/>
              <a:gd name="connsiteX3-7" fmla="*/ 603751 w 627753"/>
              <a:gd name="connsiteY3-8" fmla="*/ 116876 h 193342"/>
              <a:gd name="connsiteX4-9" fmla="*/ 624840 w 627753"/>
              <a:gd name="connsiteY4-10" fmla="*/ 0 h 193342"/>
              <a:gd name="connsiteX5-11" fmla="*/ 624840 w 627753"/>
              <a:gd name="connsiteY5-12" fmla="*/ 0 h 193342"/>
              <a:gd name="connsiteX0-13" fmla="*/ 0 w 627280"/>
              <a:gd name="connsiteY0-14" fmla="*/ 186690 h 193342"/>
              <a:gd name="connsiteX1-15" fmla="*/ 262890 w 627280"/>
              <a:gd name="connsiteY1-16" fmla="*/ 190500 h 193342"/>
              <a:gd name="connsiteX2-17" fmla="*/ 411480 w 627280"/>
              <a:gd name="connsiteY2-18" fmla="*/ 186690 h 193342"/>
              <a:gd name="connsiteX3-19" fmla="*/ 603751 w 627280"/>
              <a:gd name="connsiteY3-20" fmla="*/ 116876 h 193342"/>
              <a:gd name="connsiteX4-21" fmla="*/ 625927 w 627280"/>
              <a:gd name="connsiteY4-22" fmla="*/ 59243 h 193342"/>
              <a:gd name="connsiteX5-23" fmla="*/ 624840 w 627280"/>
              <a:gd name="connsiteY5-24" fmla="*/ 0 h 193342"/>
              <a:gd name="connsiteX6" fmla="*/ 624840 w 627280"/>
              <a:gd name="connsiteY6" fmla="*/ 0 h 193342"/>
              <a:gd name="connsiteX0-25" fmla="*/ 0 w 695594"/>
              <a:gd name="connsiteY0-26" fmla="*/ 186690 h 193342"/>
              <a:gd name="connsiteX1-27" fmla="*/ 262890 w 695594"/>
              <a:gd name="connsiteY1-28" fmla="*/ 190500 h 193342"/>
              <a:gd name="connsiteX2-29" fmla="*/ 411480 w 695594"/>
              <a:gd name="connsiteY2-30" fmla="*/ 186690 h 193342"/>
              <a:gd name="connsiteX3-31" fmla="*/ 603751 w 695594"/>
              <a:gd name="connsiteY3-32" fmla="*/ 116876 h 193342"/>
              <a:gd name="connsiteX4-33" fmla="*/ 695473 w 695594"/>
              <a:gd name="connsiteY4-34" fmla="*/ 46364 h 193342"/>
              <a:gd name="connsiteX5-35" fmla="*/ 624840 w 695594"/>
              <a:gd name="connsiteY5-36" fmla="*/ 0 h 193342"/>
              <a:gd name="connsiteX6-37" fmla="*/ 624840 w 695594"/>
              <a:gd name="connsiteY6-38" fmla="*/ 0 h 193342"/>
              <a:gd name="connsiteX0-39" fmla="*/ 0 w 695594"/>
              <a:gd name="connsiteY0-40" fmla="*/ 186690 h 193342"/>
              <a:gd name="connsiteX1-41" fmla="*/ 262890 w 695594"/>
              <a:gd name="connsiteY1-42" fmla="*/ 190500 h 193342"/>
              <a:gd name="connsiteX2-43" fmla="*/ 411480 w 695594"/>
              <a:gd name="connsiteY2-44" fmla="*/ 186690 h 193342"/>
              <a:gd name="connsiteX3-45" fmla="*/ 603751 w 695594"/>
              <a:gd name="connsiteY3-46" fmla="*/ 116876 h 193342"/>
              <a:gd name="connsiteX4-47" fmla="*/ 695473 w 695594"/>
              <a:gd name="connsiteY4-48" fmla="*/ 46364 h 193342"/>
              <a:gd name="connsiteX5-49" fmla="*/ 624840 w 695594"/>
              <a:gd name="connsiteY5-50" fmla="*/ 0 h 193342"/>
              <a:gd name="connsiteX0-51" fmla="*/ 0 w 695473"/>
              <a:gd name="connsiteY0-52" fmla="*/ 140326 h 146978"/>
              <a:gd name="connsiteX1-53" fmla="*/ 262890 w 695473"/>
              <a:gd name="connsiteY1-54" fmla="*/ 144136 h 146978"/>
              <a:gd name="connsiteX2-55" fmla="*/ 411480 w 695473"/>
              <a:gd name="connsiteY2-56" fmla="*/ 140326 h 146978"/>
              <a:gd name="connsiteX3-57" fmla="*/ 603751 w 695473"/>
              <a:gd name="connsiteY3-58" fmla="*/ 70512 h 146978"/>
              <a:gd name="connsiteX4-59" fmla="*/ 695473 w 695473"/>
              <a:gd name="connsiteY4-60" fmla="*/ 0 h 146978"/>
              <a:gd name="connsiteX0-61" fmla="*/ 0 w 646533"/>
              <a:gd name="connsiteY0-62" fmla="*/ 163508 h 170160"/>
              <a:gd name="connsiteX1-63" fmla="*/ 262890 w 646533"/>
              <a:gd name="connsiteY1-64" fmla="*/ 167318 h 170160"/>
              <a:gd name="connsiteX2-65" fmla="*/ 411480 w 646533"/>
              <a:gd name="connsiteY2-66" fmla="*/ 163508 h 170160"/>
              <a:gd name="connsiteX3-67" fmla="*/ 603751 w 646533"/>
              <a:gd name="connsiteY3-68" fmla="*/ 93694 h 170160"/>
              <a:gd name="connsiteX4-69" fmla="*/ 646533 w 646533"/>
              <a:gd name="connsiteY4-70" fmla="*/ 0 h 170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6533" h="170160">
                <a:moveTo>
                  <a:pt x="0" y="163508"/>
                </a:moveTo>
                <a:lnTo>
                  <a:pt x="262890" y="167318"/>
                </a:lnTo>
                <a:cubicBezTo>
                  <a:pt x="331470" y="167318"/>
                  <a:pt x="354670" y="175779"/>
                  <a:pt x="411480" y="163508"/>
                </a:cubicBezTo>
                <a:cubicBezTo>
                  <a:pt x="468290" y="151237"/>
                  <a:pt x="564576" y="120945"/>
                  <a:pt x="603751" y="93694"/>
                </a:cubicBezTo>
                <a:cubicBezTo>
                  <a:pt x="642927" y="66443"/>
                  <a:pt x="643018" y="19479"/>
                  <a:pt x="646533" y="0"/>
                </a:cubicBezTo>
              </a:path>
            </a:pathLst>
          </a:cu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6694172" y="1723063"/>
            <a:ext cx="7903" cy="933772"/>
          </a:xfrm>
          <a:custGeom>
            <a:avLst/>
            <a:gdLst>
              <a:gd name="connsiteX0" fmla="*/ 7620 w 15460"/>
              <a:gd name="connsiteY0" fmla="*/ 910590 h 910590"/>
              <a:gd name="connsiteX1" fmla="*/ 15240 w 15460"/>
              <a:gd name="connsiteY1" fmla="*/ 731520 h 910590"/>
              <a:gd name="connsiteX2" fmla="*/ 0 w 15460"/>
              <a:gd name="connsiteY2" fmla="*/ 0 h 910590"/>
              <a:gd name="connsiteX0-1" fmla="*/ 7620 w 17967"/>
              <a:gd name="connsiteY0-2" fmla="*/ 910590 h 910590"/>
              <a:gd name="connsiteX1-3" fmla="*/ 17816 w 17967"/>
              <a:gd name="connsiteY1-4" fmla="*/ 628489 h 910590"/>
              <a:gd name="connsiteX2-5" fmla="*/ 0 w 17967"/>
              <a:gd name="connsiteY2-6" fmla="*/ 0 h 910590"/>
              <a:gd name="connsiteX0-7" fmla="*/ 2469 w 17908"/>
              <a:gd name="connsiteY0-8" fmla="*/ 933772 h 933772"/>
              <a:gd name="connsiteX1-9" fmla="*/ 17816 w 17908"/>
              <a:gd name="connsiteY1-10" fmla="*/ 628489 h 933772"/>
              <a:gd name="connsiteX2-11" fmla="*/ 0 w 17908"/>
              <a:gd name="connsiteY2-12" fmla="*/ 0 h 933772"/>
              <a:gd name="connsiteX0-13" fmla="*/ 2469 w 28170"/>
              <a:gd name="connsiteY0-14" fmla="*/ 933772 h 933772"/>
              <a:gd name="connsiteX1-15" fmla="*/ 28119 w 28170"/>
              <a:gd name="connsiteY1-16" fmla="*/ 628489 h 933772"/>
              <a:gd name="connsiteX2-17" fmla="*/ 0 w 28170"/>
              <a:gd name="connsiteY2-18" fmla="*/ 0 h 933772"/>
              <a:gd name="connsiteX0-19" fmla="*/ 2469 w 7903"/>
              <a:gd name="connsiteY0-20" fmla="*/ 933772 h 933772"/>
              <a:gd name="connsiteX1-21" fmla="*/ 7513 w 7903"/>
              <a:gd name="connsiteY1-22" fmla="*/ 631065 h 933772"/>
              <a:gd name="connsiteX2-23" fmla="*/ 0 w 7903"/>
              <a:gd name="connsiteY2-24" fmla="*/ 0 h 9337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903" h="933772">
                <a:moveTo>
                  <a:pt x="2469" y="933772"/>
                </a:moveTo>
                <a:cubicBezTo>
                  <a:pt x="6914" y="920119"/>
                  <a:pt x="8783" y="782830"/>
                  <a:pt x="7513" y="631065"/>
                </a:cubicBezTo>
                <a:cubicBezTo>
                  <a:pt x="6243" y="479300"/>
                  <a:pt x="6985" y="289877"/>
                  <a:pt x="0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5603371" y="1227549"/>
            <a:ext cx="332609" cy="365760"/>
          </a:xfrm>
          <a:custGeom>
            <a:avLst/>
            <a:gdLst>
              <a:gd name="connsiteX0" fmla="*/ 145232 w 290012"/>
              <a:gd name="connsiteY0" fmla="*/ 327660 h 327660"/>
              <a:gd name="connsiteX1" fmla="*/ 4262 w 290012"/>
              <a:gd name="connsiteY1" fmla="*/ 148590 h 327660"/>
              <a:gd name="connsiteX2" fmla="*/ 290012 w 290012"/>
              <a:gd name="connsiteY2" fmla="*/ 0 h 327660"/>
              <a:gd name="connsiteX0-1" fmla="*/ 148085 w 289751"/>
              <a:gd name="connsiteY0-2" fmla="*/ 365760 h 365760"/>
              <a:gd name="connsiteX1-3" fmla="*/ 4001 w 289751"/>
              <a:gd name="connsiteY1-4" fmla="*/ 148590 h 365760"/>
              <a:gd name="connsiteX2-5" fmla="*/ 289751 w 289751"/>
              <a:gd name="connsiteY2-6" fmla="*/ 0 h 365760"/>
              <a:gd name="connsiteX0-7" fmla="*/ 130221 w 271887"/>
              <a:gd name="connsiteY0-8" fmla="*/ 365760 h 365760"/>
              <a:gd name="connsiteX1-9" fmla="*/ 4824 w 271887"/>
              <a:gd name="connsiteY1-10" fmla="*/ 144780 h 365760"/>
              <a:gd name="connsiteX2-11" fmla="*/ 271887 w 271887"/>
              <a:gd name="connsiteY2-12" fmla="*/ 0 h 365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71887" h="365760">
                <a:moveTo>
                  <a:pt x="130221" y="365760"/>
                </a:moveTo>
                <a:cubicBezTo>
                  <a:pt x="47671" y="303530"/>
                  <a:pt x="-18787" y="205740"/>
                  <a:pt x="4824" y="144780"/>
                </a:cubicBezTo>
                <a:cubicBezTo>
                  <a:pt x="28435" y="83820"/>
                  <a:pt x="141077" y="46990"/>
                  <a:pt x="271887" y="0"/>
                </a:cubicBezTo>
              </a:path>
            </a:pathLst>
          </a:custGeom>
          <a:ln w="158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 88"/>
          <p:cNvSpPr/>
          <p:nvPr/>
        </p:nvSpPr>
        <p:spPr>
          <a:xfrm>
            <a:off x="5897880" y="1185639"/>
            <a:ext cx="960120" cy="232410"/>
          </a:xfrm>
          <a:custGeom>
            <a:avLst/>
            <a:gdLst>
              <a:gd name="connsiteX0" fmla="*/ 0 w 895350"/>
              <a:gd name="connsiteY0" fmla="*/ 0 h 209550"/>
              <a:gd name="connsiteX1" fmla="*/ 297180 w 895350"/>
              <a:gd name="connsiteY1" fmla="*/ 175260 h 209550"/>
              <a:gd name="connsiteX2" fmla="*/ 453390 w 895350"/>
              <a:gd name="connsiteY2" fmla="*/ 3810 h 209550"/>
              <a:gd name="connsiteX3" fmla="*/ 659130 w 895350"/>
              <a:gd name="connsiteY3" fmla="*/ 125730 h 209550"/>
              <a:gd name="connsiteX4" fmla="*/ 895350 w 895350"/>
              <a:gd name="connsiteY4" fmla="*/ 209550 h 209550"/>
              <a:gd name="connsiteX0-1" fmla="*/ 0 w 960120"/>
              <a:gd name="connsiteY0-2" fmla="*/ 0 h 232410"/>
              <a:gd name="connsiteX1-3" fmla="*/ 361950 w 960120"/>
              <a:gd name="connsiteY1-4" fmla="*/ 198120 h 232410"/>
              <a:gd name="connsiteX2-5" fmla="*/ 518160 w 960120"/>
              <a:gd name="connsiteY2-6" fmla="*/ 26670 h 232410"/>
              <a:gd name="connsiteX3-7" fmla="*/ 723900 w 960120"/>
              <a:gd name="connsiteY3-8" fmla="*/ 148590 h 232410"/>
              <a:gd name="connsiteX4-9" fmla="*/ 960120 w 960120"/>
              <a:gd name="connsiteY4-10" fmla="*/ 232410 h 232410"/>
              <a:gd name="connsiteX0-11" fmla="*/ 0 w 960120"/>
              <a:gd name="connsiteY0-12" fmla="*/ 0 h 232410"/>
              <a:gd name="connsiteX1-13" fmla="*/ 316230 w 960120"/>
              <a:gd name="connsiteY1-14" fmla="*/ 220980 h 232410"/>
              <a:gd name="connsiteX2-15" fmla="*/ 518160 w 960120"/>
              <a:gd name="connsiteY2-16" fmla="*/ 26670 h 232410"/>
              <a:gd name="connsiteX3-17" fmla="*/ 723900 w 960120"/>
              <a:gd name="connsiteY3-18" fmla="*/ 148590 h 232410"/>
              <a:gd name="connsiteX4-19" fmla="*/ 960120 w 960120"/>
              <a:gd name="connsiteY4-20" fmla="*/ 232410 h 232410"/>
              <a:gd name="connsiteX0-21" fmla="*/ 0 w 960120"/>
              <a:gd name="connsiteY0-22" fmla="*/ 0 h 232410"/>
              <a:gd name="connsiteX1-23" fmla="*/ 308610 w 960120"/>
              <a:gd name="connsiteY1-24" fmla="*/ 205740 h 232410"/>
              <a:gd name="connsiteX2-25" fmla="*/ 518160 w 960120"/>
              <a:gd name="connsiteY2-26" fmla="*/ 26670 h 232410"/>
              <a:gd name="connsiteX3-27" fmla="*/ 723900 w 960120"/>
              <a:gd name="connsiteY3-28" fmla="*/ 148590 h 232410"/>
              <a:gd name="connsiteX4-29" fmla="*/ 960120 w 960120"/>
              <a:gd name="connsiteY4-30" fmla="*/ 232410 h 232410"/>
              <a:gd name="connsiteX0-31" fmla="*/ 0 w 960120"/>
              <a:gd name="connsiteY0-32" fmla="*/ 0 h 232410"/>
              <a:gd name="connsiteX1-33" fmla="*/ 297180 w 960120"/>
              <a:gd name="connsiteY1-34" fmla="*/ 182880 h 232410"/>
              <a:gd name="connsiteX2-35" fmla="*/ 518160 w 960120"/>
              <a:gd name="connsiteY2-36" fmla="*/ 26670 h 232410"/>
              <a:gd name="connsiteX3-37" fmla="*/ 723900 w 960120"/>
              <a:gd name="connsiteY3-38" fmla="*/ 148590 h 232410"/>
              <a:gd name="connsiteX4-39" fmla="*/ 960120 w 960120"/>
              <a:gd name="connsiteY4-40" fmla="*/ 232410 h 232410"/>
              <a:gd name="connsiteX0-41" fmla="*/ 0 w 960120"/>
              <a:gd name="connsiteY0-42" fmla="*/ 0 h 232410"/>
              <a:gd name="connsiteX1-43" fmla="*/ 293370 w 960120"/>
              <a:gd name="connsiteY1-44" fmla="*/ 205740 h 232410"/>
              <a:gd name="connsiteX2-45" fmla="*/ 518160 w 960120"/>
              <a:gd name="connsiteY2-46" fmla="*/ 26670 h 232410"/>
              <a:gd name="connsiteX3-47" fmla="*/ 723900 w 960120"/>
              <a:gd name="connsiteY3-48" fmla="*/ 148590 h 232410"/>
              <a:gd name="connsiteX4-49" fmla="*/ 960120 w 960120"/>
              <a:gd name="connsiteY4-50" fmla="*/ 232410 h 232410"/>
              <a:gd name="connsiteX0-51" fmla="*/ 0 w 960120"/>
              <a:gd name="connsiteY0-52" fmla="*/ 0 h 232410"/>
              <a:gd name="connsiteX1-53" fmla="*/ 293370 w 960120"/>
              <a:gd name="connsiteY1-54" fmla="*/ 205740 h 232410"/>
              <a:gd name="connsiteX2-55" fmla="*/ 518160 w 960120"/>
              <a:gd name="connsiteY2-56" fmla="*/ 26670 h 232410"/>
              <a:gd name="connsiteX3-57" fmla="*/ 723900 w 960120"/>
              <a:gd name="connsiteY3-58" fmla="*/ 148590 h 232410"/>
              <a:gd name="connsiteX4-59" fmla="*/ 960120 w 960120"/>
              <a:gd name="connsiteY4-60" fmla="*/ 232410 h 232410"/>
              <a:gd name="connsiteX0-61" fmla="*/ 0 w 960120"/>
              <a:gd name="connsiteY0-62" fmla="*/ 0 h 232410"/>
              <a:gd name="connsiteX1-63" fmla="*/ 293370 w 960120"/>
              <a:gd name="connsiteY1-64" fmla="*/ 205740 h 232410"/>
              <a:gd name="connsiteX2-65" fmla="*/ 548640 w 960120"/>
              <a:gd name="connsiteY2-66" fmla="*/ 41910 h 232410"/>
              <a:gd name="connsiteX3-67" fmla="*/ 723900 w 960120"/>
              <a:gd name="connsiteY3-68" fmla="*/ 148590 h 232410"/>
              <a:gd name="connsiteX4-69" fmla="*/ 960120 w 960120"/>
              <a:gd name="connsiteY4-70" fmla="*/ 232410 h 232410"/>
              <a:gd name="connsiteX0-71" fmla="*/ 0 w 960120"/>
              <a:gd name="connsiteY0-72" fmla="*/ 0 h 232410"/>
              <a:gd name="connsiteX1-73" fmla="*/ 293370 w 960120"/>
              <a:gd name="connsiteY1-74" fmla="*/ 205740 h 232410"/>
              <a:gd name="connsiteX2-75" fmla="*/ 548640 w 960120"/>
              <a:gd name="connsiteY2-76" fmla="*/ 41910 h 232410"/>
              <a:gd name="connsiteX3-77" fmla="*/ 762000 w 960120"/>
              <a:gd name="connsiteY3-78" fmla="*/ 156210 h 232410"/>
              <a:gd name="connsiteX4-79" fmla="*/ 960120 w 960120"/>
              <a:gd name="connsiteY4-80" fmla="*/ 232410 h 232410"/>
              <a:gd name="connsiteX0-81" fmla="*/ 0 w 960120"/>
              <a:gd name="connsiteY0-82" fmla="*/ 0 h 232410"/>
              <a:gd name="connsiteX1-83" fmla="*/ 293370 w 960120"/>
              <a:gd name="connsiteY1-84" fmla="*/ 205740 h 232410"/>
              <a:gd name="connsiteX2-85" fmla="*/ 548640 w 960120"/>
              <a:gd name="connsiteY2-86" fmla="*/ 41910 h 232410"/>
              <a:gd name="connsiteX3-87" fmla="*/ 750570 w 960120"/>
              <a:gd name="connsiteY3-88" fmla="*/ 182880 h 232410"/>
              <a:gd name="connsiteX4-89" fmla="*/ 960120 w 960120"/>
              <a:gd name="connsiteY4-90" fmla="*/ 232410 h 2324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60120" h="232410">
                <a:moveTo>
                  <a:pt x="0" y="0"/>
                </a:moveTo>
                <a:cubicBezTo>
                  <a:pt x="110807" y="87312"/>
                  <a:pt x="201930" y="198755"/>
                  <a:pt x="293370" y="205740"/>
                </a:cubicBezTo>
                <a:cubicBezTo>
                  <a:pt x="384810" y="212725"/>
                  <a:pt x="472440" y="45720"/>
                  <a:pt x="548640" y="41910"/>
                </a:cubicBezTo>
                <a:cubicBezTo>
                  <a:pt x="624840" y="38100"/>
                  <a:pt x="681990" y="151130"/>
                  <a:pt x="750570" y="182880"/>
                </a:cubicBezTo>
                <a:cubicBezTo>
                  <a:pt x="819150" y="214630"/>
                  <a:pt x="878840" y="207645"/>
                  <a:pt x="960120" y="232410"/>
                </a:cubicBezTo>
              </a:path>
            </a:pathLst>
          </a:custGeom>
          <a:ln w="165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5313831" y="2825919"/>
            <a:ext cx="31668" cy="4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5" b="8615"/>
          <a:stretch>
            <a:fillRect/>
          </a:stretch>
        </p:blipFill>
        <p:spPr bwMode="auto">
          <a:xfrm>
            <a:off x="3191964" y="666750"/>
            <a:ext cx="1308032" cy="147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Freeform 91"/>
          <p:cNvSpPr/>
          <p:nvPr/>
        </p:nvSpPr>
        <p:spPr>
          <a:xfrm>
            <a:off x="5814708" y="1586882"/>
            <a:ext cx="10632" cy="1286539"/>
          </a:xfrm>
          <a:custGeom>
            <a:avLst/>
            <a:gdLst>
              <a:gd name="connsiteX0" fmla="*/ 0 w 10632"/>
              <a:gd name="connsiteY0" fmla="*/ 0 h 1286539"/>
              <a:gd name="connsiteX1" fmla="*/ 10632 w 10632"/>
              <a:gd name="connsiteY1" fmla="*/ 1286539 h 128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2" h="1286539">
                <a:moveTo>
                  <a:pt x="0" y="0"/>
                </a:moveTo>
                <a:lnTo>
                  <a:pt x="10632" y="1286539"/>
                </a:lnTo>
              </a:path>
            </a:pathLst>
          </a:custGeom>
          <a:ln w="177800">
            <a:solidFill>
              <a:srgbClr val="FF000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5568754" y="2364995"/>
            <a:ext cx="202180" cy="464240"/>
          </a:xfrm>
          <a:custGeom>
            <a:avLst/>
            <a:gdLst>
              <a:gd name="connsiteX0" fmla="*/ 146126 w 152064"/>
              <a:gd name="connsiteY0" fmla="*/ 454465 h 454465"/>
              <a:gd name="connsiteX1" fmla="*/ 57061 w 152064"/>
              <a:gd name="connsiteY1" fmla="*/ 389151 h 454465"/>
              <a:gd name="connsiteX2" fmla="*/ 9560 w 152064"/>
              <a:gd name="connsiteY2" fmla="*/ 246647 h 454465"/>
              <a:gd name="connsiteX3" fmla="*/ 9560 w 152064"/>
              <a:gd name="connsiteY3" fmla="*/ 104143 h 454465"/>
              <a:gd name="connsiteX4" fmla="*/ 110500 w 152064"/>
              <a:gd name="connsiteY4" fmla="*/ 9141 h 454465"/>
              <a:gd name="connsiteX5" fmla="*/ 152064 w 152064"/>
              <a:gd name="connsiteY5" fmla="*/ 9141 h 454465"/>
              <a:gd name="connsiteX0-1" fmla="*/ 187689 w 187689"/>
              <a:gd name="connsiteY0-2" fmla="*/ 472278 h 472278"/>
              <a:gd name="connsiteX1-3" fmla="*/ 57061 w 187689"/>
              <a:gd name="connsiteY1-4" fmla="*/ 389151 h 472278"/>
              <a:gd name="connsiteX2-5" fmla="*/ 9560 w 187689"/>
              <a:gd name="connsiteY2-6" fmla="*/ 246647 h 472278"/>
              <a:gd name="connsiteX3-7" fmla="*/ 9560 w 187689"/>
              <a:gd name="connsiteY3-8" fmla="*/ 104143 h 472278"/>
              <a:gd name="connsiteX4-9" fmla="*/ 110500 w 187689"/>
              <a:gd name="connsiteY4-10" fmla="*/ 9141 h 472278"/>
              <a:gd name="connsiteX5-11" fmla="*/ 152064 w 187689"/>
              <a:gd name="connsiteY5-12" fmla="*/ 9141 h 472278"/>
              <a:gd name="connsiteX0-13" fmla="*/ 196498 w 196498"/>
              <a:gd name="connsiteY0-14" fmla="*/ 472278 h 472278"/>
              <a:gd name="connsiteX1-15" fmla="*/ 65870 w 196498"/>
              <a:gd name="connsiteY1-16" fmla="*/ 389151 h 472278"/>
              <a:gd name="connsiteX2-17" fmla="*/ 4082 w 196498"/>
              <a:gd name="connsiteY2-18" fmla="*/ 246647 h 472278"/>
              <a:gd name="connsiteX3-19" fmla="*/ 18369 w 196498"/>
              <a:gd name="connsiteY3-20" fmla="*/ 104143 h 472278"/>
              <a:gd name="connsiteX4-21" fmla="*/ 119309 w 196498"/>
              <a:gd name="connsiteY4-22" fmla="*/ 9141 h 472278"/>
              <a:gd name="connsiteX5-23" fmla="*/ 160873 w 196498"/>
              <a:gd name="connsiteY5-24" fmla="*/ 9141 h 472278"/>
              <a:gd name="connsiteX0-25" fmla="*/ 200800 w 200800"/>
              <a:gd name="connsiteY0-26" fmla="*/ 470953 h 470953"/>
              <a:gd name="connsiteX1-27" fmla="*/ 70172 w 200800"/>
              <a:gd name="connsiteY1-28" fmla="*/ 387826 h 470953"/>
              <a:gd name="connsiteX2-29" fmla="*/ 8384 w 200800"/>
              <a:gd name="connsiteY2-30" fmla="*/ 245322 h 470953"/>
              <a:gd name="connsiteX3-31" fmla="*/ 13146 w 200800"/>
              <a:gd name="connsiteY3-32" fmla="*/ 83768 h 470953"/>
              <a:gd name="connsiteX4-33" fmla="*/ 123611 w 200800"/>
              <a:gd name="connsiteY4-34" fmla="*/ 7816 h 470953"/>
              <a:gd name="connsiteX5-35" fmla="*/ 165175 w 200800"/>
              <a:gd name="connsiteY5-36" fmla="*/ 7816 h 470953"/>
              <a:gd name="connsiteX0-37" fmla="*/ 200800 w 200800"/>
              <a:gd name="connsiteY0-38" fmla="*/ 470953 h 470953"/>
              <a:gd name="connsiteX1-39" fmla="*/ 70172 w 200800"/>
              <a:gd name="connsiteY1-40" fmla="*/ 387826 h 470953"/>
              <a:gd name="connsiteX2-41" fmla="*/ 8384 w 200800"/>
              <a:gd name="connsiteY2-42" fmla="*/ 245322 h 470953"/>
              <a:gd name="connsiteX3-43" fmla="*/ 13146 w 200800"/>
              <a:gd name="connsiteY3-44" fmla="*/ 83768 h 470953"/>
              <a:gd name="connsiteX4-45" fmla="*/ 123611 w 200800"/>
              <a:gd name="connsiteY4-46" fmla="*/ 7816 h 470953"/>
              <a:gd name="connsiteX5-47" fmla="*/ 165175 w 200800"/>
              <a:gd name="connsiteY5-48" fmla="*/ 7816 h 470953"/>
              <a:gd name="connsiteX0-49" fmla="*/ 200800 w 200800"/>
              <a:gd name="connsiteY0-50" fmla="*/ 470953 h 470953"/>
              <a:gd name="connsiteX1-51" fmla="*/ 70172 w 200800"/>
              <a:gd name="connsiteY1-52" fmla="*/ 387826 h 470953"/>
              <a:gd name="connsiteX2-53" fmla="*/ 8384 w 200800"/>
              <a:gd name="connsiteY2-54" fmla="*/ 245322 h 470953"/>
              <a:gd name="connsiteX3-55" fmla="*/ 13146 w 200800"/>
              <a:gd name="connsiteY3-56" fmla="*/ 83768 h 470953"/>
              <a:gd name="connsiteX4-57" fmla="*/ 123611 w 200800"/>
              <a:gd name="connsiteY4-58" fmla="*/ 7816 h 470953"/>
              <a:gd name="connsiteX5-59" fmla="*/ 165175 w 200800"/>
              <a:gd name="connsiteY5-60" fmla="*/ 7816 h 470953"/>
              <a:gd name="connsiteX0-61" fmla="*/ 202180 w 202180"/>
              <a:gd name="connsiteY0-62" fmla="*/ 467697 h 467697"/>
              <a:gd name="connsiteX1-63" fmla="*/ 71552 w 202180"/>
              <a:gd name="connsiteY1-64" fmla="*/ 384570 h 467697"/>
              <a:gd name="connsiteX2-65" fmla="*/ 9764 w 202180"/>
              <a:gd name="connsiteY2-66" fmla="*/ 242066 h 467697"/>
              <a:gd name="connsiteX3-67" fmla="*/ 14526 w 202180"/>
              <a:gd name="connsiteY3-68" fmla="*/ 80512 h 467697"/>
              <a:gd name="connsiteX4-69" fmla="*/ 146422 w 202180"/>
              <a:gd name="connsiteY4-70" fmla="*/ 11704 h 467697"/>
              <a:gd name="connsiteX5-71" fmla="*/ 166555 w 202180"/>
              <a:gd name="connsiteY5-72" fmla="*/ 4560 h 467697"/>
              <a:gd name="connsiteX0-73" fmla="*/ 202180 w 202180"/>
              <a:gd name="connsiteY0-74" fmla="*/ 464240 h 464240"/>
              <a:gd name="connsiteX1-75" fmla="*/ 71552 w 202180"/>
              <a:gd name="connsiteY1-76" fmla="*/ 381113 h 464240"/>
              <a:gd name="connsiteX2-77" fmla="*/ 9764 w 202180"/>
              <a:gd name="connsiteY2-78" fmla="*/ 238609 h 464240"/>
              <a:gd name="connsiteX3-79" fmla="*/ 14526 w 202180"/>
              <a:gd name="connsiteY3-80" fmla="*/ 77055 h 464240"/>
              <a:gd name="connsiteX4-81" fmla="*/ 146422 w 202180"/>
              <a:gd name="connsiteY4-82" fmla="*/ 8247 h 464240"/>
              <a:gd name="connsiteX5-83" fmla="*/ 166555 w 202180"/>
              <a:gd name="connsiteY5-84" fmla="*/ 1103 h 464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02180" h="464240">
                <a:moveTo>
                  <a:pt x="202180" y="464240"/>
                </a:moveTo>
                <a:cubicBezTo>
                  <a:pt x="169028" y="448901"/>
                  <a:pt x="103621" y="418718"/>
                  <a:pt x="71552" y="381113"/>
                </a:cubicBezTo>
                <a:cubicBezTo>
                  <a:pt x="39483" y="343508"/>
                  <a:pt x="19268" y="289285"/>
                  <a:pt x="9764" y="238609"/>
                </a:cubicBezTo>
                <a:cubicBezTo>
                  <a:pt x="260" y="187933"/>
                  <a:pt x="-8250" y="115449"/>
                  <a:pt x="14526" y="77055"/>
                </a:cubicBezTo>
                <a:cubicBezTo>
                  <a:pt x="37302" y="38661"/>
                  <a:pt x="99652" y="-14812"/>
                  <a:pt x="146422" y="8247"/>
                </a:cubicBezTo>
                <a:cubicBezTo>
                  <a:pt x="193192" y="31306"/>
                  <a:pt x="157648" y="-6814"/>
                  <a:pt x="166555" y="1103"/>
                </a:cubicBezTo>
              </a:path>
            </a:pathLst>
          </a:custGeom>
          <a:ln w="920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5906480" y="2374817"/>
            <a:ext cx="785812" cy="443649"/>
          </a:xfrm>
          <a:custGeom>
            <a:avLst/>
            <a:gdLst>
              <a:gd name="connsiteX0" fmla="*/ 0 w 781050"/>
              <a:gd name="connsiteY0" fmla="*/ 0 h 451705"/>
              <a:gd name="connsiteX1" fmla="*/ 195262 w 781050"/>
              <a:gd name="connsiteY1" fmla="*/ 19050 h 451705"/>
              <a:gd name="connsiteX2" fmla="*/ 307181 w 781050"/>
              <a:gd name="connsiteY2" fmla="*/ 80962 h 451705"/>
              <a:gd name="connsiteX3" fmla="*/ 352425 w 781050"/>
              <a:gd name="connsiteY3" fmla="*/ 247650 h 451705"/>
              <a:gd name="connsiteX4" fmla="*/ 373856 w 781050"/>
              <a:gd name="connsiteY4" fmla="*/ 352425 h 451705"/>
              <a:gd name="connsiteX5" fmla="*/ 461962 w 781050"/>
              <a:gd name="connsiteY5" fmla="*/ 419100 h 451705"/>
              <a:gd name="connsiteX6" fmla="*/ 585787 w 781050"/>
              <a:gd name="connsiteY6" fmla="*/ 447675 h 451705"/>
              <a:gd name="connsiteX7" fmla="*/ 683419 w 781050"/>
              <a:gd name="connsiteY7" fmla="*/ 447675 h 451705"/>
              <a:gd name="connsiteX8" fmla="*/ 781050 w 781050"/>
              <a:gd name="connsiteY8" fmla="*/ 411956 h 451705"/>
              <a:gd name="connsiteX0-1" fmla="*/ 0 w 790575"/>
              <a:gd name="connsiteY0-2" fmla="*/ 0 h 442180"/>
              <a:gd name="connsiteX1-3" fmla="*/ 204787 w 790575"/>
              <a:gd name="connsiteY1-4" fmla="*/ 9525 h 442180"/>
              <a:gd name="connsiteX2-5" fmla="*/ 316706 w 790575"/>
              <a:gd name="connsiteY2-6" fmla="*/ 71437 h 442180"/>
              <a:gd name="connsiteX3-7" fmla="*/ 361950 w 790575"/>
              <a:gd name="connsiteY3-8" fmla="*/ 238125 h 442180"/>
              <a:gd name="connsiteX4-9" fmla="*/ 383381 w 790575"/>
              <a:gd name="connsiteY4-10" fmla="*/ 342900 h 442180"/>
              <a:gd name="connsiteX5-11" fmla="*/ 471487 w 790575"/>
              <a:gd name="connsiteY5-12" fmla="*/ 409575 h 442180"/>
              <a:gd name="connsiteX6-13" fmla="*/ 595312 w 790575"/>
              <a:gd name="connsiteY6-14" fmla="*/ 438150 h 442180"/>
              <a:gd name="connsiteX7-15" fmla="*/ 692944 w 790575"/>
              <a:gd name="connsiteY7-16" fmla="*/ 438150 h 442180"/>
              <a:gd name="connsiteX8-17" fmla="*/ 790575 w 790575"/>
              <a:gd name="connsiteY8-18" fmla="*/ 402431 h 442180"/>
              <a:gd name="connsiteX0-19" fmla="*/ 0 w 790575"/>
              <a:gd name="connsiteY0-20" fmla="*/ 0 h 442180"/>
              <a:gd name="connsiteX1-21" fmla="*/ 204787 w 790575"/>
              <a:gd name="connsiteY1-22" fmla="*/ 9525 h 442180"/>
              <a:gd name="connsiteX2-23" fmla="*/ 316706 w 790575"/>
              <a:gd name="connsiteY2-24" fmla="*/ 71437 h 442180"/>
              <a:gd name="connsiteX3-25" fmla="*/ 361950 w 790575"/>
              <a:gd name="connsiteY3-26" fmla="*/ 238125 h 442180"/>
              <a:gd name="connsiteX4-27" fmla="*/ 383381 w 790575"/>
              <a:gd name="connsiteY4-28" fmla="*/ 342900 h 442180"/>
              <a:gd name="connsiteX5-29" fmla="*/ 471487 w 790575"/>
              <a:gd name="connsiteY5-30" fmla="*/ 409575 h 442180"/>
              <a:gd name="connsiteX6-31" fmla="*/ 595312 w 790575"/>
              <a:gd name="connsiteY6-32" fmla="*/ 438150 h 442180"/>
              <a:gd name="connsiteX7-33" fmla="*/ 692944 w 790575"/>
              <a:gd name="connsiteY7-34" fmla="*/ 438150 h 442180"/>
              <a:gd name="connsiteX8-35" fmla="*/ 790575 w 790575"/>
              <a:gd name="connsiteY8-36" fmla="*/ 402431 h 442180"/>
              <a:gd name="connsiteX0-37" fmla="*/ 0 w 790575"/>
              <a:gd name="connsiteY0-38" fmla="*/ 0 h 446214"/>
              <a:gd name="connsiteX1-39" fmla="*/ 204787 w 790575"/>
              <a:gd name="connsiteY1-40" fmla="*/ 9525 h 446214"/>
              <a:gd name="connsiteX2-41" fmla="*/ 316706 w 790575"/>
              <a:gd name="connsiteY2-42" fmla="*/ 71437 h 446214"/>
              <a:gd name="connsiteX3-43" fmla="*/ 361950 w 790575"/>
              <a:gd name="connsiteY3-44" fmla="*/ 238125 h 446214"/>
              <a:gd name="connsiteX4-45" fmla="*/ 383381 w 790575"/>
              <a:gd name="connsiteY4-46" fmla="*/ 342900 h 446214"/>
              <a:gd name="connsiteX5-47" fmla="*/ 471487 w 790575"/>
              <a:gd name="connsiteY5-48" fmla="*/ 409575 h 446214"/>
              <a:gd name="connsiteX6-49" fmla="*/ 595312 w 790575"/>
              <a:gd name="connsiteY6-50" fmla="*/ 438150 h 446214"/>
              <a:gd name="connsiteX7-51" fmla="*/ 692944 w 790575"/>
              <a:gd name="connsiteY7-52" fmla="*/ 438150 h 446214"/>
              <a:gd name="connsiteX8-53" fmla="*/ 790575 w 790575"/>
              <a:gd name="connsiteY8-54" fmla="*/ 402431 h 446214"/>
              <a:gd name="connsiteX0-55" fmla="*/ 0 w 785812"/>
              <a:gd name="connsiteY0-56" fmla="*/ 0 h 443649"/>
              <a:gd name="connsiteX1-57" fmla="*/ 204787 w 785812"/>
              <a:gd name="connsiteY1-58" fmla="*/ 9525 h 443649"/>
              <a:gd name="connsiteX2-59" fmla="*/ 316706 w 785812"/>
              <a:gd name="connsiteY2-60" fmla="*/ 71437 h 443649"/>
              <a:gd name="connsiteX3-61" fmla="*/ 361950 w 785812"/>
              <a:gd name="connsiteY3-62" fmla="*/ 238125 h 443649"/>
              <a:gd name="connsiteX4-63" fmla="*/ 383381 w 785812"/>
              <a:gd name="connsiteY4-64" fmla="*/ 342900 h 443649"/>
              <a:gd name="connsiteX5-65" fmla="*/ 471487 w 785812"/>
              <a:gd name="connsiteY5-66" fmla="*/ 409575 h 443649"/>
              <a:gd name="connsiteX6-67" fmla="*/ 595312 w 785812"/>
              <a:gd name="connsiteY6-68" fmla="*/ 438150 h 443649"/>
              <a:gd name="connsiteX7-69" fmla="*/ 692944 w 785812"/>
              <a:gd name="connsiteY7-70" fmla="*/ 438150 h 443649"/>
              <a:gd name="connsiteX8-71" fmla="*/ 785812 w 785812"/>
              <a:gd name="connsiteY8-72" fmla="*/ 381000 h 443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785812" h="443649">
                <a:moveTo>
                  <a:pt x="0" y="0"/>
                </a:moveTo>
                <a:cubicBezTo>
                  <a:pt x="72032" y="2778"/>
                  <a:pt x="152003" y="-2381"/>
                  <a:pt x="204787" y="9525"/>
                </a:cubicBezTo>
                <a:cubicBezTo>
                  <a:pt x="257571" y="21431"/>
                  <a:pt x="280987" y="33337"/>
                  <a:pt x="316706" y="71437"/>
                </a:cubicBezTo>
                <a:cubicBezTo>
                  <a:pt x="352425" y="109537"/>
                  <a:pt x="350838" y="192881"/>
                  <a:pt x="361950" y="238125"/>
                </a:cubicBezTo>
                <a:cubicBezTo>
                  <a:pt x="373063" y="283369"/>
                  <a:pt x="365125" y="314325"/>
                  <a:pt x="383381" y="342900"/>
                </a:cubicBezTo>
                <a:cubicBezTo>
                  <a:pt x="401637" y="371475"/>
                  <a:pt x="436165" y="393700"/>
                  <a:pt x="471487" y="409575"/>
                </a:cubicBezTo>
                <a:cubicBezTo>
                  <a:pt x="506809" y="425450"/>
                  <a:pt x="558403" y="433388"/>
                  <a:pt x="595312" y="438150"/>
                </a:cubicBezTo>
                <a:cubicBezTo>
                  <a:pt x="632222" y="442913"/>
                  <a:pt x="661194" y="447675"/>
                  <a:pt x="692944" y="438150"/>
                </a:cubicBezTo>
                <a:cubicBezTo>
                  <a:pt x="724694" y="428625"/>
                  <a:pt x="753268" y="395883"/>
                  <a:pt x="785812" y="381000"/>
                </a:cubicBezTo>
              </a:path>
            </a:pathLst>
          </a:cu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6682769" y="1727117"/>
            <a:ext cx="97630" cy="1073962"/>
          </a:xfrm>
          <a:custGeom>
            <a:avLst/>
            <a:gdLst>
              <a:gd name="connsiteX0" fmla="*/ 2382 w 2382"/>
              <a:gd name="connsiteY0" fmla="*/ 0 h 1081087"/>
              <a:gd name="connsiteX1" fmla="*/ 0 w 2382"/>
              <a:gd name="connsiteY1" fmla="*/ 1081087 h 1081087"/>
              <a:gd name="connsiteX0-1" fmla="*/ 19992 w 19992"/>
              <a:gd name="connsiteY0-2" fmla="*/ 0 h 10000"/>
              <a:gd name="connsiteX1-3" fmla="*/ 0 w 19992"/>
              <a:gd name="connsiteY1-4" fmla="*/ 4339 h 10000"/>
              <a:gd name="connsiteX2" fmla="*/ 9992 w 19992"/>
              <a:gd name="connsiteY2" fmla="*/ 10000 h 10000"/>
              <a:gd name="connsiteX0-5" fmla="*/ 20177 w 20177"/>
              <a:gd name="connsiteY0-6" fmla="*/ 0 h 10000"/>
              <a:gd name="connsiteX1-7" fmla="*/ 185 w 20177"/>
              <a:gd name="connsiteY1-8" fmla="*/ 4339 h 10000"/>
              <a:gd name="connsiteX2-9" fmla="*/ 10181 w 20177"/>
              <a:gd name="connsiteY2-10" fmla="*/ 7907 h 10000"/>
              <a:gd name="connsiteX3" fmla="*/ 10177 w 20177"/>
              <a:gd name="connsiteY3" fmla="*/ 10000 h 10000"/>
              <a:gd name="connsiteX0-11" fmla="*/ 119970 w 119970"/>
              <a:gd name="connsiteY0-12" fmla="*/ 0 h 9956"/>
              <a:gd name="connsiteX1-13" fmla="*/ 99978 w 119970"/>
              <a:gd name="connsiteY1-14" fmla="*/ 4339 h 9956"/>
              <a:gd name="connsiteX2-15" fmla="*/ 109974 w 119970"/>
              <a:gd name="connsiteY2-16" fmla="*/ 7907 h 9956"/>
              <a:gd name="connsiteX3-17" fmla="*/ 0 w 119970"/>
              <a:gd name="connsiteY3-18" fmla="*/ 9956 h 9956"/>
              <a:gd name="connsiteX0-19" fmla="*/ 18333 w 18333"/>
              <a:gd name="connsiteY0-20" fmla="*/ 0 h 9978"/>
              <a:gd name="connsiteX1-21" fmla="*/ 16667 w 18333"/>
              <a:gd name="connsiteY1-22" fmla="*/ 4358 h 9978"/>
              <a:gd name="connsiteX2-23" fmla="*/ 17500 w 18333"/>
              <a:gd name="connsiteY2-24" fmla="*/ 7942 h 9978"/>
              <a:gd name="connsiteX3-25" fmla="*/ 0 w 18333"/>
              <a:gd name="connsiteY3-26" fmla="*/ 9978 h 9978"/>
              <a:gd name="connsiteX0-27" fmla="*/ 18636 w 18636"/>
              <a:gd name="connsiteY0-28" fmla="*/ 0 h 10000"/>
              <a:gd name="connsiteX1-29" fmla="*/ 17727 w 18636"/>
              <a:gd name="connsiteY1-30" fmla="*/ 4368 h 10000"/>
              <a:gd name="connsiteX2-31" fmla="*/ 18182 w 18636"/>
              <a:gd name="connsiteY2-32" fmla="*/ 7960 h 10000"/>
              <a:gd name="connsiteX3-33" fmla="*/ 0 w 18636"/>
              <a:gd name="connsiteY3-34" fmla="*/ 10000 h 10000"/>
              <a:gd name="connsiteX0-35" fmla="*/ 19235 w 19235"/>
              <a:gd name="connsiteY0-36" fmla="*/ 0 h 10000"/>
              <a:gd name="connsiteX1-37" fmla="*/ 18326 w 19235"/>
              <a:gd name="connsiteY1-38" fmla="*/ 4368 h 10000"/>
              <a:gd name="connsiteX2-39" fmla="*/ 18781 w 19235"/>
              <a:gd name="connsiteY2-40" fmla="*/ 7960 h 10000"/>
              <a:gd name="connsiteX3-41" fmla="*/ 599 w 19235"/>
              <a:gd name="connsiteY3-42" fmla="*/ 10000 h 10000"/>
              <a:gd name="connsiteX0-43" fmla="*/ 18636 w 18636"/>
              <a:gd name="connsiteY0-44" fmla="*/ 0 h 10000"/>
              <a:gd name="connsiteX1-45" fmla="*/ 17727 w 18636"/>
              <a:gd name="connsiteY1-46" fmla="*/ 4368 h 10000"/>
              <a:gd name="connsiteX2-47" fmla="*/ 18182 w 18636"/>
              <a:gd name="connsiteY2-48" fmla="*/ 7960 h 10000"/>
              <a:gd name="connsiteX3-49" fmla="*/ 0 w 18636"/>
              <a:gd name="connsiteY3-5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9" y="connsiteY2-10"/>
              </a:cxn>
              <a:cxn ang="0">
                <a:pos x="connsiteX3-17" y="connsiteY3-18"/>
              </a:cxn>
            </a:cxnLst>
            <a:rect l="l" t="t" r="r" b="b"/>
            <a:pathLst>
              <a:path w="18636" h="10000">
                <a:moveTo>
                  <a:pt x="18636" y="0"/>
                </a:moveTo>
                <a:lnTo>
                  <a:pt x="17727" y="4368"/>
                </a:lnTo>
                <a:cubicBezTo>
                  <a:pt x="17651" y="5695"/>
                  <a:pt x="18106" y="7010"/>
                  <a:pt x="18182" y="7960"/>
                </a:cubicBezTo>
                <a:cubicBezTo>
                  <a:pt x="18257" y="8910"/>
                  <a:pt x="455" y="9759"/>
                  <a:pt x="0" y="1000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6510897" y="1755690"/>
            <a:ext cx="195685" cy="407763"/>
          </a:xfrm>
          <a:custGeom>
            <a:avLst/>
            <a:gdLst>
              <a:gd name="connsiteX0" fmla="*/ 163167 w 163167"/>
              <a:gd name="connsiteY0" fmla="*/ 0 h 365147"/>
              <a:gd name="connsiteX1" fmla="*/ 79823 w 163167"/>
              <a:gd name="connsiteY1" fmla="*/ 90488 h 365147"/>
              <a:gd name="connsiteX2" fmla="*/ 25055 w 163167"/>
              <a:gd name="connsiteY2" fmla="*/ 157163 h 365147"/>
              <a:gd name="connsiteX3" fmla="*/ 1242 w 163167"/>
              <a:gd name="connsiteY3" fmla="*/ 276225 h 365147"/>
              <a:gd name="connsiteX4" fmla="*/ 60773 w 163167"/>
              <a:gd name="connsiteY4" fmla="*/ 352425 h 365147"/>
              <a:gd name="connsiteX5" fmla="*/ 160786 w 163167"/>
              <a:gd name="connsiteY5" fmla="*/ 364331 h 365147"/>
              <a:gd name="connsiteX0-1" fmla="*/ 162438 w 162438"/>
              <a:gd name="connsiteY0-2" fmla="*/ 0 h 365147"/>
              <a:gd name="connsiteX1-3" fmla="*/ 79094 w 162438"/>
              <a:gd name="connsiteY1-4" fmla="*/ 90488 h 365147"/>
              <a:gd name="connsiteX2-5" fmla="*/ 33851 w 162438"/>
              <a:gd name="connsiteY2-6" fmla="*/ 159544 h 365147"/>
              <a:gd name="connsiteX3-7" fmla="*/ 513 w 162438"/>
              <a:gd name="connsiteY3-8" fmla="*/ 276225 h 365147"/>
              <a:gd name="connsiteX4-9" fmla="*/ 60044 w 162438"/>
              <a:gd name="connsiteY4-10" fmla="*/ 352425 h 365147"/>
              <a:gd name="connsiteX5-11" fmla="*/ 160057 w 162438"/>
              <a:gd name="connsiteY5-12" fmla="*/ 364331 h 365147"/>
              <a:gd name="connsiteX0-13" fmla="*/ 169491 w 169491"/>
              <a:gd name="connsiteY0-14" fmla="*/ 0 h 364900"/>
              <a:gd name="connsiteX1-15" fmla="*/ 86147 w 169491"/>
              <a:gd name="connsiteY1-16" fmla="*/ 90488 h 364900"/>
              <a:gd name="connsiteX2-17" fmla="*/ 40904 w 169491"/>
              <a:gd name="connsiteY2-18" fmla="*/ 159544 h 364900"/>
              <a:gd name="connsiteX3-19" fmla="*/ 422 w 169491"/>
              <a:gd name="connsiteY3-20" fmla="*/ 285750 h 364900"/>
              <a:gd name="connsiteX4-21" fmla="*/ 67097 w 169491"/>
              <a:gd name="connsiteY4-22" fmla="*/ 352425 h 364900"/>
              <a:gd name="connsiteX5-23" fmla="*/ 167110 w 169491"/>
              <a:gd name="connsiteY5-24" fmla="*/ 364331 h 364900"/>
              <a:gd name="connsiteX0-25" fmla="*/ 179016 w 179016"/>
              <a:gd name="connsiteY0-26" fmla="*/ 0 h 391094"/>
              <a:gd name="connsiteX1-27" fmla="*/ 86147 w 179016"/>
              <a:gd name="connsiteY1-28" fmla="*/ 116682 h 391094"/>
              <a:gd name="connsiteX2-29" fmla="*/ 40904 w 179016"/>
              <a:gd name="connsiteY2-30" fmla="*/ 185738 h 391094"/>
              <a:gd name="connsiteX3-31" fmla="*/ 422 w 179016"/>
              <a:gd name="connsiteY3-32" fmla="*/ 311944 h 391094"/>
              <a:gd name="connsiteX4-33" fmla="*/ 67097 w 179016"/>
              <a:gd name="connsiteY4-34" fmla="*/ 378619 h 391094"/>
              <a:gd name="connsiteX5-35" fmla="*/ 167110 w 179016"/>
              <a:gd name="connsiteY5-36" fmla="*/ 390525 h 391094"/>
              <a:gd name="connsiteX0-37" fmla="*/ 195685 w 195685"/>
              <a:gd name="connsiteY0-38" fmla="*/ 0 h 407763"/>
              <a:gd name="connsiteX1-39" fmla="*/ 86147 w 195685"/>
              <a:gd name="connsiteY1-40" fmla="*/ 133351 h 407763"/>
              <a:gd name="connsiteX2-41" fmla="*/ 40904 w 195685"/>
              <a:gd name="connsiteY2-42" fmla="*/ 202407 h 407763"/>
              <a:gd name="connsiteX3-43" fmla="*/ 422 w 195685"/>
              <a:gd name="connsiteY3-44" fmla="*/ 328613 h 407763"/>
              <a:gd name="connsiteX4-45" fmla="*/ 67097 w 195685"/>
              <a:gd name="connsiteY4-46" fmla="*/ 395288 h 407763"/>
              <a:gd name="connsiteX5-47" fmla="*/ 167110 w 195685"/>
              <a:gd name="connsiteY5-48" fmla="*/ 407194 h 4077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5685" h="407763">
                <a:moveTo>
                  <a:pt x="195685" y="0"/>
                </a:moveTo>
                <a:cubicBezTo>
                  <a:pt x="165522" y="32147"/>
                  <a:pt x="111944" y="99616"/>
                  <a:pt x="86147" y="133351"/>
                </a:cubicBezTo>
                <a:cubicBezTo>
                  <a:pt x="60350" y="167086"/>
                  <a:pt x="55191" y="169863"/>
                  <a:pt x="40904" y="202407"/>
                </a:cubicBezTo>
                <a:cubicBezTo>
                  <a:pt x="26617" y="234951"/>
                  <a:pt x="-3944" y="296466"/>
                  <a:pt x="422" y="328613"/>
                </a:cubicBezTo>
                <a:cubicBezTo>
                  <a:pt x="4788" y="360760"/>
                  <a:pt x="39316" y="382191"/>
                  <a:pt x="67097" y="395288"/>
                </a:cubicBezTo>
                <a:cubicBezTo>
                  <a:pt x="94878" y="408385"/>
                  <a:pt x="130399" y="408583"/>
                  <a:pt x="167110" y="407194"/>
                </a:cubicBez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5680294" y="1208263"/>
            <a:ext cx="388549" cy="414337"/>
          </a:xfrm>
          <a:custGeom>
            <a:avLst/>
            <a:gdLst>
              <a:gd name="connsiteX0" fmla="*/ 156014 w 291745"/>
              <a:gd name="connsiteY0" fmla="*/ 338137 h 338137"/>
              <a:gd name="connsiteX1" fmla="*/ 3614 w 291745"/>
              <a:gd name="connsiteY1" fmla="*/ 147637 h 338137"/>
              <a:gd name="connsiteX2" fmla="*/ 291745 w 291745"/>
              <a:gd name="connsiteY2" fmla="*/ 0 h 338137"/>
              <a:gd name="connsiteX3" fmla="*/ 291745 w 291745"/>
              <a:gd name="connsiteY3" fmla="*/ 0 h 338137"/>
              <a:gd name="connsiteX0-1" fmla="*/ 189717 w 289729"/>
              <a:gd name="connsiteY0-2" fmla="*/ 330994 h 330994"/>
              <a:gd name="connsiteX1-3" fmla="*/ 1598 w 289729"/>
              <a:gd name="connsiteY1-4" fmla="*/ 147637 h 330994"/>
              <a:gd name="connsiteX2-5" fmla="*/ 289729 w 289729"/>
              <a:gd name="connsiteY2-6" fmla="*/ 0 h 330994"/>
              <a:gd name="connsiteX3-7" fmla="*/ 289729 w 289729"/>
              <a:gd name="connsiteY3-8" fmla="*/ 0 h 330994"/>
              <a:gd name="connsiteX0-9" fmla="*/ 164872 w 291078"/>
              <a:gd name="connsiteY0-10" fmla="*/ 381000 h 381000"/>
              <a:gd name="connsiteX1-11" fmla="*/ 2947 w 291078"/>
              <a:gd name="connsiteY1-12" fmla="*/ 147637 h 381000"/>
              <a:gd name="connsiteX2-13" fmla="*/ 291078 w 291078"/>
              <a:gd name="connsiteY2-14" fmla="*/ 0 h 381000"/>
              <a:gd name="connsiteX3-15" fmla="*/ 291078 w 291078"/>
              <a:gd name="connsiteY3-16" fmla="*/ 0 h 381000"/>
              <a:gd name="connsiteX0-17" fmla="*/ 189717 w 289729"/>
              <a:gd name="connsiteY0-18" fmla="*/ 381000 h 381000"/>
              <a:gd name="connsiteX1-19" fmla="*/ 1598 w 289729"/>
              <a:gd name="connsiteY1-20" fmla="*/ 147637 h 381000"/>
              <a:gd name="connsiteX2-21" fmla="*/ 289729 w 289729"/>
              <a:gd name="connsiteY2-22" fmla="*/ 0 h 381000"/>
              <a:gd name="connsiteX3-23" fmla="*/ 289729 w 289729"/>
              <a:gd name="connsiteY3-24" fmla="*/ 0 h 381000"/>
              <a:gd name="connsiteX0-25" fmla="*/ 219729 w 288785"/>
              <a:gd name="connsiteY0-26" fmla="*/ 416719 h 416719"/>
              <a:gd name="connsiteX1-27" fmla="*/ 654 w 288785"/>
              <a:gd name="connsiteY1-28" fmla="*/ 147637 h 416719"/>
              <a:gd name="connsiteX2-29" fmla="*/ 288785 w 288785"/>
              <a:gd name="connsiteY2-30" fmla="*/ 0 h 416719"/>
              <a:gd name="connsiteX3-31" fmla="*/ 288785 w 288785"/>
              <a:gd name="connsiteY3-32" fmla="*/ 0 h 416719"/>
              <a:gd name="connsiteX0-33" fmla="*/ 198889 w 289376"/>
              <a:gd name="connsiteY0-34" fmla="*/ 373856 h 373856"/>
              <a:gd name="connsiteX1-35" fmla="*/ 1245 w 289376"/>
              <a:gd name="connsiteY1-36" fmla="*/ 147637 h 373856"/>
              <a:gd name="connsiteX2-37" fmla="*/ 289376 w 289376"/>
              <a:gd name="connsiteY2-38" fmla="*/ 0 h 373856"/>
              <a:gd name="connsiteX3-39" fmla="*/ 289376 w 289376"/>
              <a:gd name="connsiteY3-40" fmla="*/ 0 h 373856"/>
              <a:gd name="connsiteX0-41" fmla="*/ 201854 w 292341"/>
              <a:gd name="connsiteY0-42" fmla="*/ 373856 h 373856"/>
              <a:gd name="connsiteX1-43" fmla="*/ 4210 w 292341"/>
              <a:gd name="connsiteY1-44" fmla="*/ 147637 h 373856"/>
              <a:gd name="connsiteX2-45" fmla="*/ 84735 w 292341"/>
              <a:gd name="connsiteY2-46" fmla="*/ 78322 h 373856"/>
              <a:gd name="connsiteX3-47" fmla="*/ 292341 w 292341"/>
              <a:gd name="connsiteY3-48" fmla="*/ 0 h 373856"/>
              <a:gd name="connsiteX4" fmla="*/ 292341 w 292341"/>
              <a:gd name="connsiteY4" fmla="*/ 0 h 373856"/>
              <a:gd name="connsiteX0-49" fmla="*/ 200893 w 291380"/>
              <a:gd name="connsiteY0-50" fmla="*/ 373856 h 373856"/>
              <a:gd name="connsiteX1-51" fmla="*/ 3249 w 291380"/>
              <a:gd name="connsiteY1-52" fmla="*/ 147637 h 373856"/>
              <a:gd name="connsiteX2-53" fmla="*/ 93299 w 291380"/>
              <a:gd name="connsiteY2-54" fmla="*/ 78322 h 373856"/>
              <a:gd name="connsiteX3-55" fmla="*/ 291380 w 291380"/>
              <a:gd name="connsiteY3-56" fmla="*/ 0 h 373856"/>
              <a:gd name="connsiteX4-57" fmla="*/ 291380 w 291380"/>
              <a:gd name="connsiteY4-58" fmla="*/ 0 h 373856"/>
              <a:gd name="connsiteX0-59" fmla="*/ 200431 w 290918"/>
              <a:gd name="connsiteY0-60" fmla="*/ 373856 h 373856"/>
              <a:gd name="connsiteX1-61" fmla="*/ 2787 w 290918"/>
              <a:gd name="connsiteY1-62" fmla="*/ 147637 h 373856"/>
              <a:gd name="connsiteX2-63" fmla="*/ 92837 w 290918"/>
              <a:gd name="connsiteY2-64" fmla="*/ 78322 h 373856"/>
              <a:gd name="connsiteX3-65" fmla="*/ 211899 w 290918"/>
              <a:gd name="connsiteY3-66" fmla="*/ 25934 h 373856"/>
              <a:gd name="connsiteX4-67" fmla="*/ 290918 w 290918"/>
              <a:gd name="connsiteY4-68" fmla="*/ 0 h 373856"/>
              <a:gd name="connsiteX5" fmla="*/ 290918 w 290918"/>
              <a:gd name="connsiteY5" fmla="*/ 0 h 373856"/>
              <a:gd name="connsiteX0-69" fmla="*/ 200431 w 336162"/>
              <a:gd name="connsiteY0-70" fmla="*/ 402431 h 402431"/>
              <a:gd name="connsiteX1-71" fmla="*/ 2787 w 336162"/>
              <a:gd name="connsiteY1-72" fmla="*/ 176212 h 402431"/>
              <a:gd name="connsiteX2-73" fmla="*/ 92837 w 336162"/>
              <a:gd name="connsiteY2-74" fmla="*/ 106897 h 402431"/>
              <a:gd name="connsiteX3-75" fmla="*/ 211899 w 336162"/>
              <a:gd name="connsiteY3-76" fmla="*/ 54509 h 402431"/>
              <a:gd name="connsiteX4-77" fmla="*/ 290918 w 336162"/>
              <a:gd name="connsiteY4-78" fmla="*/ 28575 h 402431"/>
              <a:gd name="connsiteX5-79" fmla="*/ 336162 w 336162"/>
              <a:gd name="connsiteY5-80" fmla="*/ 0 h 402431"/>
              <a:gd name="connsiteX0-81" fmla="*/ 200431 w 388549"/>
              <a:gd name="connsiteY0-82" fmla="*/ 414337 h 414337"/>
              <a:gd name="connsiteX1-83" fmla="*/ 2787 w 388549"/>
              <a:gd name="connsiteY1-84" fmla="*/ 188118 h 414337"/>
              <a:gd name="connsiteX2-85" fmla="*/ 92837 w 388549"/>
              <a:gd name="connsiteY2-86" fmla="*/ 118803 h 414337"/>
              <a:gd name="connsiteX3-87" fmla="*/ 211899 w 388549"/>
              <a:gd name="connsiteY3-88" fmla="*/ 66415 h 414337"/>
              <a:gd name="connsiteX4-89" fmla="*/ 290918 w 388549"/>
              <a:gd name="connsiteY4-90" fmla="*/ 40481 h 414337"/>
              <a:gd name="connsiteX5-91" fmla="*/ 388549 w 388549"/>
              <a:gd name="connsiteY5-92" fmla="*/ 0 h 414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57" y="connsiteY4-58"/>
              </a:cxn>
              <a:cxn ang="0">
                <a:pos x="connsiteX5-79" y="connsiteY5-80"/>
              </a:cxn>
            </a:cxnLst>
            <a:rect l="l" t="t" r="r" b="b"/>
            <a:pathLst>
              <a:path w="388549" h="414337">
                <a:moveTo>
                  <a:pt x="200431" y="414337"/>
                </a:moveTo>
                <a:cubicBezTo>
                  <a:pt x="112920" y="347265"/>
                  <a:pt x="20719" y="237374"/>
                  <a:pt x="2787" y="188118"/>
                </a:cubicBezTo>
                <a:cubicBezTo>
                  <a:pt x="-15145" y="138862"/>
                  <a:pt x="57985" y="139087"/>
                  <a:pt x="92837" y="118803"/>
                </a:cubicBezTo>
                <a:cubicBezTo>
                  <a:pt x="127689" y="98519"/>
                  <a:pt x="178885" y="79469"/>
                  <a:pt x="211899" y="66415"/>
                </a:cubicBezTo>
                <a:cubicBezTo>
                  <a:pt x="244913" y="53361"/>
                  <a:pt x="261476" y="51550"/>
                  <a:pt x="290918" y="40481"/>
                </a:cubicBezTo>
                <a:cubicBezTo>
                  <a:pt x="320360" y="29412"/>
                  <a:pt x="373468" y="9525"/>
                  <a:pt x="388549" y="0"/>
                </a:cubicBezTo>
              </a:path>
            </a:pathLst>
          </a:custGeom>
          <a:ln w="149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5970775" y="1236579"/>
            <a:ext cx="364331" cy="159544"/>
          </a:xfrm>
          <a:custGeom>
            <a:avLst/>
            <a:gdLst>
              <a:gd name="connsiteX0" fmla="*/ 0 w 364331"/>
              <a:gd name="connsiteY0" fmla="*/ 0 h 159544"/>
              <a:gd name="connsiteX1" fmla="*/ 364331 w 364331"/>
              <a:gd name="connsiteY1" fmla="*/ 159544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331" h="159544">
                <a:moveTo>
                  <a:pt x="0" y="0"/>
                </a:moveTo>
                <a:lnTo>
                  <a:pt x="364331" y="159544"/>
                </a:lnTo>
              </a:path>
            </a:pathLst>
          </a:cu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6270813" y="1148471"/>
            <a:ext cx="326231" cy="309563"/>
          </a:xfrm>
          <a:custGeom>
            <a:avLst/>
            <a:gdLst>
              <a:gd name="connsiteX0" fmla="*/ 0 w 171450"/>
              <a:gd name="connsiteY0" fmla="*/ 169068 h 169068"/>
              <a:gd name="connsiteX1" fmla="*/ 171450 w 171450"/>
              <a:gd name="connsiteY1" fmla="*/ 0 h 169068"/>
              <a:gd name="connsiteX0-1" fmla="*/ 0 w 171450"/>
              <a:gd name="connsiteY0-2" fmla="*/ 169068 h 169068"/>
              <a:gd name="connsiteX1-3" fmla="*/ 80962 w 171450"/>
              <a:gd name="connsiteY1-4" fmla="*/ 92868 h 169068"/>
              <a:gd name="connsiteX2" fmla="*/ 171450 w 171450"/>
              <a:gd name="connsiteY2" fmla="*/ 0 h 169068"/>
              <a:gd name="connsiteX0-5" fmla="*/ 0 w 211931"/>
              <a:gd name="connsiteY0-6" fmla="*/ 207168 h 207168"/>
              <a:gd name="connsiteX1-7" fmla="*/ 121443 w 211931"/>
              <a:gd name="connsiteY1-8" fmla="*/ 92868 h 207168"/>
              <a:gd name="connsiteX2-9" fmla="*/ 211931 w 211931"/>
              <a:gd name="connsiteY2-10" fmla="*/ 0 h 207168"/>
              <a:gd name="connsiteX0-11" fmla="*/ 0 w 233362"/>
              <a:gd name="connsiteY0-12" fmla="*/ 226218 h 226218"/>
              <a:gd name="connsiteX1-13" fmla="*/ 142874 w 233362"/>
              <a:gd name="connsiteY1-14" fmla="*/ 92868 h 226218"/>
              <a:gd name="connsiteX2-15" fmla="*/ 233362 w 233362"/>
              <a:gd name="connsiteY2-16" fmla="*/ 0 h 226218"/>
              <a:gd name="connsiteX0-17" fmla="*/ 0 w 266699"/>
              <a:gd name="connsiteY0-18" fmla="*/ 259556 h 259556"/>
              <a:gd name="connsiteX1-19" fmla="*/ 142874 w 266699"/>
              <a:gd name="connsiteY1-20" fmla="*/ 126206 h 259556"/>
              <a:gd name="connsiteX2-21" fmla="*/ 266699 w 266699"/>
              <a:gd name="connsiteY2-22" fmla="*/ 0 h 259556"/>
              <a:gd name="connsiteX0-23" fmla="*/ 0 w 292893"/>
              <a:gd name="connsiteY0-24" fmla="*/ 285750 h 285750"/>
              <a:gd name="connsiteX1-25" fmla="*/ 142874 w 292893"/>
              <a:gd name="connsiteY1-26" fmla="*/ 152400 h 285750"/>
              <a:gd name="connsiteX2-27" fmla="*/ 292893 w 292893"/>
              <a:gd name="connsiteY2-28" fmla="*/ 0 h 285750"/>
              <a:gd name="connsiteX0-29" fmla="*/ 0 w 316706"/>
              <a:gd name="connsiteY0-30" fmla="*/ 304800 h 304800"/>
              <a:gd name="connsiteX1-31" fmla="*/ 142874 w 316706"/>
              <a:gd name="connsiteY1-32" fmla="*/ 171450 h 304800"/>
              <a:gd name="connsiteX2-33" fmla="*/ 316706 w 316706"/>
              <a:gd name="connsiteY2-34" fmla="*/ 0 h 304800"/>
              <a:gd name="connsiteX0-35" fmla="*/ 0 w 326231"/>
              <a:gd name="connsiteY0-36" fmla="*/ 309563 h 309563"/>
              <a:gd name="connsiteX1-37" fmla="*/ 142874 w 326231"/>
              <a:gd name="connsiteY1-38" fmla="*/ 176213 h 309563"/>
              <a:gd name="connsiteX2-39" fmla="*/ 326231 w 326231"/>
              <a:gd name="connsiteY2-40" fmla="*/ 0 h 3095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9" y="connsiteY2-10"/>
              </a:cxn>
            </a:cxnLst>
            <a:rect l="l" t="t" r="r" b="b"/>
            <a:pathLst>
              <a:path w="326231" h="309563">
                <a:moveTo>
                  <a:pt x="0" y="309563"/>
                </a:moveTo>
                <a:lnTo>
                  <a:pt x="142874" y="176213"/>
                </a:lnTo>
                <a:cubicBezTo>
                  <a:pt x="119062" y="196057"/>
                  <a:pt x="269081" y="56356"/>
                  <a:pt x="326231" y="0"/>
                </a:cubicBezTo>
              </a:path>
            </a:pathLst>
          </a:cu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6535130" y="1256684"/>
            <a:ext cx="428625" cy="159273"/>
          </a:xfrm>
          <a:custGeom>
            <a:avLst/>
            <a:gdLst>
              <a:gd name="connsiteX0" fmla="*/ 0 w 428625"/>
              <a:gd name="connsiteY0" fmla="*/ 0 h 159273"/>
              <a:gd name="connsiteX1" fmla="*/ 321469 w 428625"/>
              <a:gd name="connsiteY1" fmla="*/ 157163 h 159273"/>
              <a:gd name="connsiteX2" fmla="*/ 428625 w 428625"/>
              <a:gd name="connsiteY2" fmla="*/ 76200 h 15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59273">
                <a:moveTo>
                  <a:pt x="0" y="0"/>
                </a:moveTo>
                <a:cubicBezTo>
                  <a:pt x="125016" y="72231"/>
                  <a:pt x="250032" y="144463"/>
                  <a:pt x="321469" y="157163"/>
                </a:cubicBezTo>
                <a:cubicBezTo>
                  <a:pt x="392906" y="169863"/>
                  <a:pt x="410765" y="123031"/>
                  <a:pt x="428625" y="76200"/>
                </a:cubicBezTo>
              </a:path>
            </a:pathLst>
          </a:cu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81384"/>
            <a:ext cx="1170370" cy="142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Freeform 101"/>
          <p:cNvSpPr/>
          <p:nvPr/>
        </p:nvSpPr>
        <p:spPr>
          <a:xfrm>
            <a:off x="5878507" y="1551198"/>
            <a:ext cx="9525" cy="1276350"/>
          </a:xfrm>
          <a:custGeom>
            <a:avLst/>
            <a:gdLst>
              <a:gd name="connsiteX0" fmla="*/ 0 w 9525"/>
              <a:gd name="connsiteY0" fmla="*/ 0 h 1276350"/>
              <a:gd name="connsiteX1" fmla="*/ 9525 w 9525"/>
              <a:gd name="connsiteY1" fmla="*/ 1276350 h 1276350"/>
              <a:gd name="connsiteX2" fmla="*/ 9525 w 9525"/>
              <a:gd name="connsiteY2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" h="1276350">
                <a:moveTo>
                  <a:pt x="0" y="0"/>
                </a:moveTo>
                <a:lnTo>
                  <a:pt x="9525" y="1276350"/>
                </a:lnTo>
                <a:lnTo>
                  <a:pt x="9525" y="1276350"/>
                </a:lnTo>
              </a:path>
            </a:pathLst>
          </a:custGeom>
          <a:ln w="200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5954710" y="2503700"/>
            <a:ext cx="419730" cy="290516"/>
          </a:xfrm>
          <a:custGeom>
            <a:avLst/>
            <a:gdLst>
              <a:gd name="connsiteX0" fmla="*/ 0 w 371475"/>
              <a:gd name="connsiteY0" fmla="*/ 238125 h 238125"/>
              <a:gd name="connsiteX1" fmla="*/ 371475 w 371475"/>
              <a:gd name="connsiteY1" fmla="*/ 0 h 238125"/>
              <a:gd name="connsiteX0-1" fmla="*/ 0 w 371475"/>
              <a:gd name="connsiteY0-2" fmla="*/ 274068 h 274068"/>
              <a:gd name="connsiteX1-3" fmla="*/ 371475 w 371475"/>
              <a:gd name="connsiteY1-4" fmla="*/ 0 h 274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1475" h="274068">
                <a:moveTo>
                  <a:pt x="0" y="274068"/>
                </a:moveTo>
                <a:lnTo>
                  <a:pt x="371475" y="0"/>
                </a:ln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6335712" y="2489410"/>
            <a:ext cx="433388" cy="291306"/>
          </a:xfrm>
          <a:custGeom>
            <a:avLst/>
            <a:gdLst>
              <a:gd name="connsiteX0" fmla="*/ 0 w 381000"/>
              <a:gd name="connsiteY0" fmla="*/ 0 h 257175"/>
              <a:gd name="connsiteX1" fmla="*/ 381000 w 381000"/>
              <a:gd name="connsiteY1" fmla="*/ 257175 h 257175"/>
              <a:gd name="connsiteX0-1" fmla="*/ 0 w 407194"/>
              <a:gd name="connsiteY0-2" fmla="*/ 0 h 273843"/>
              <a:gd name="connsiteX1-3" fmla="*/ 407194 w 407194"/>
              <a:gd name="connsiteY1-4" fmla="*/ 273843 h 273843"/>
              <a:gd name="connsiteX0-5" fmla="*/ 0 w 414338"/>
              <a:gd name="connsiteY0-6" fmla="*/ 0 h 278606"/>
              <a:gd name="connsiteX1-7" fmla="*/ 414338 w 414338"/>
              <a:gd name="connsiteY1-8" fmla="*/ 278606 h 278606"/>
              <a:gd name="connsiteX0-9" fmla="*/ 0 w 458788"/>
              <a:gd name="connsiteY0-10" fmla="*/ 0 h 310356"/>
              <a:gd name="connsiteX1-11" fmla="*/ 458788 w 458788"/>
              <a:gd name="connsiteY1-12" fmla="*/ 310356 h 310356"/>
              <a:gd name="connsiteX0-13" fmla="*/ 0 w 433388"/>
              <a:gd name="connsiteY0-14" fmla="*/ 0 h 291306"/>
              <a:gd name="connsiteX1-15" fmla="*/ 433388 w 433388"/>
              <a:gd name="connsiteY1-16" fmla="*/ 291306 h 291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33388" h="291306">
                <a:moveTo>
                  <a:pt x="0" y="0"/>
                </a:moveTo>
                <a:lnTo>
                  <a:pt x="433388" y="291306"/>
                </a:ln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 104"/>
          <p:cNvSpPr/>
          <p:nvPr/>
        </p:nvSpPr>
        <p:spPr>
          <a:xfrm>
            <a:off x="6833393" y="1679785"/>
            <a:ext cx="16669" cy="1143000"/>
          </a:xfrm>
          <a:custGeom>
            <a:avLst/>
            <a:gdLst>
              <a:gd name="connsiteX0" fmla="*/ 0 w 26194"/>
              <a:gd name="connsiteY0" fmla="*/ 0 h 1104900"/>
              <a:gd name="connsiteX1" fmla="*/ 26194 w 26194"/>
              <a:gd name="connsiteY1" fmla="*/ 1104900 h 1104900"/>
              <a:gd name="connsiteX0-1" fmla="*/ 0 w 16669"/>
              <a:gd name="connsiteY0-2" fmla="*/ 0 h 1143000"/>
              <a:gd name="connsiteX1-3" fmla="*/ 16669 w 16669"/>
              <a:gd name="connsiteY1-4" fmla="*/ 1143000 h 1143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69" h="1143000">
                <a:moveTo>
                  <a:pt x="0" y="0"/>
                </a:moveTo>
                <a:lnTo>
                  <a:pt x="16669" y="1143000"/>
                </a:ln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711825" y="1403561"/>
            <a:ext cx="225425" cy="187325"/>
          </a:xfrm>
          <a:custGeom>
            <a:avLst/>
            <a:gdLst>
              <a:gd name="connsiteX0" fmla="*/ 187325 w 187325"/>
              <a:gd name="connsiteY0" fmla="*/ 206375 h 206375"/>
              <a:gd name="connsiteX1" fmla="*/ 0 w 187325"/>
              <a:gd name="connsiteY1" fmla="*/ 0 h 206375"/>
              <a:gd name="connsiteX0-1" fmla="*/ 152400 w 152400"/>
              <a:gd name="connsiteY0-2" fmla="*/ 142875 h 142875"/>
              <a:gd name="connsiteX1-3" fmla="*/ 0 w 152400"/>
              <a:gd name="connsiteY1-4" fmla="*/ 0 h 142875"/>
              <a:gd name="connsiteX0-5" fmla="*/ 139700 w 139700"/>
              <a:gd name="connsiteY0-6" fmla="*/ 127000 h 127000"/>
              <a:gd name="connsiteX1-7" fmla="*/ 0 w 139700"/>
              <a:gd name="connsiteY1-8" fmla="*/ 0 h 127000"/>
              <a:gd name="connsiteX0-9" fmla="*/ 177800 w 177800"/>
              <a:gd name="connsiteY0-10" fmla="*/ 158750 h 158750"/>
              <a:gd name="connsiteX1-11" fmla="*/ 0 w 177800"/>
              <a:gd name="connsiteY1-12" fmla="*/ 0 h 158750"/>
              <a:gd name="connsiteX0-13" fmla="*/ 193675 w 193675"/>
              <a:gd name="connsiteY0-14" fmla="*/ 171450 h 171450"/>
              <a:gd name="connsiteX1-15" fmla="*/ 0 w 193675"/>
              <a:gd name="connsiteY1-16" fmla="*/ 0 h 171450"/>
              <a:gd name="connsiteX0-17" fmla="*/ 209550 w 209550"/>
              <a:gd name="connsiteY0-18" fmla="*/ 161925 h 161925"/>
              <a:gd name="connsiteX1-19" fmla="*/ 0 w 209550"/>
              <a:gd name="connsiteY1-20" fmla="*/ 0 h 161925"/>
              <a:gd name="connsiteX0-21" fmla="*/ 225425 w 225425"/>
              <a:gd name="connsiteY0-22" fmla="*/ 187325 h 187325"/>
              <a:gd name="connsiteX1-23" fmla="*/ 0 w 225425"/>
              <a:gd name="connsiteY1-24" fmla="*/ 0 h 1873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5425" h="187325">
                <a:moveTo>
                  <a:pt x="225425" y="187325"/>
                </a:moveTo>
                <a:lnTo>
                  <a:pt x="0" y="0"/>
                </a:lnTo>
              </a:path>
            </a:pathLst>
          </a:cu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657850" y="1173373"/>
            <a:ext cx="384175" cy="238125"/>
          </a:xfrm>
          <a:custGeom>
            <a:avLst/>
            <a:gdLst>
              <a:gd name="connsiteX0" fmla="*/ 0 w 384175"/>
              <a:gd name="connsiteY0" fmla="*/ 238125 h 238125"/>
              <a:gd name="connsiteX1" fmla="*/ 384175 w 384175"/>
              <a:gd name="connsiteY1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175" h="238125">
                <a:moveTo>
                  <a:pt x="0" y="238125"/>
                </a:moveTo>
                <a:lnTo>
                  <a:pt x="384175" y="0"/>
                </a:lnTo>
              </a:path>
            </a:pathLst>
          </a:cu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6016625" y="1133685"/>
            <a:ext cx="368300" cy="311150"/>
          </a:xfrm>
          <a:custGeom>
            <a:avLst/>
            <a:gdLst>
              <a:gd name="connsiteX0" fmla="*/ 0 w 368300"/>
              <a:gd name="connsiteY0" fmla="*/ 0 h 311150"/>
              <a:gd name="connsiteX1" fmla="*/ 368300 w 368300"/>
              <a:gd name="connsiteY1" fmla="*/ 3111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300" h="311150">
                <a:moveTo>
                  <a:pt x="0" y="0"/>
                </a:moveTo>
                <a:lnTo>
                  <a:pt x="368300" y="311150"/>
                </a:lnTo>
              </a:path>
            </a:pathLst>
          </a:custGeom>
          <a:ln w="196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6346825" y="1400385"/>
            <a:ext cx="368300" cy="38100"/>
          </a:xfrm>
          <a:custGeom>
            <a:avLst/>
            <a:gdLst>
              <a:gd name="connsiteX0" fmla="*/ 0 w 320675"/>
              <a:gd name="connsiteY0" fmla="*/ 22225 h 22225"/>
              <a:gd name="connsiteX1" fmla="*/ 320675 w 320675"/>
              <a:gd name="connsiteY1" fmla="*/ 0 h 22225"/>
              <a:gd name="connsiteX0-1" fmla="*/ 0 w 374650"/>
              <a:gd name="connsiteY0-2" fmla="*/ 12700 h 12700"/>
              <a:gd name="connsiteX1-3" fmla="*/ 374650 w 374650"/>
              <a:gd name="connsiteY1-4" fmla="*/ 0 h 12700"/>
              <a:gd name="connsiteX0-5" fmla="*/ 0 w 368300"/>
              <a:gd name="connsiteY0-6" fmla="*/ 38100 h 38100"/>
              <a:gd name="connsiteX1-7" fmla="*/ 368300 w 368300"/>
              <a:gd name="connsiteY1-8" fmla="*/ 0 h 38100"/>
              <a:gd name="connsiteX0-9" fmla="*/ 0 w 368300"/>
              <a:gd name="connsiteY0-10" fmla="*/ 38100 h 38100"/>
              <a:gd name="connsiteX1-11" fmla="*/ 368300 w 368300"/>
              <a:gd name="connsiteY1-12" fmla="*/ 0 h 38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8300" h="38100">
                <a:moveTo>
                  <a:pt x="0" y="38100"/>
                </a:moveTo>
                <a:cubicBezTo>
                  <a:pt x="122767" y="25400"/>
                  <a:pt x="264583" y="41275"/>
                  <a:pt x="368300" y="0"/>
                </a:cubicBez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6588126" y="962224"/>
            <a:ext cx="258779" cy="454037"/>
          </a:xfrm>
          <a:custGeom>
            <a:avLst/>
            <a:gdLst>
              <a:gd name="connsiteX0" fmla="*/ 117475 w 254162"/>
              <a:gd name="connsiteY0" fmla="*/ 448133 h 448133"/>
              <a:gd name="connsiteX1" fmla="*/ 212725 w 254162"/>
              <a:gd name="connsiteY1" fmla="*/ 387808 h 448133"/>
              <a:gd name="connsiteX2" fmla="*/ 254000 w 254162"/>
              <a:gd name="connsiteY2" fmla="*/ 210008 h 448133"/>
              <a:gd name="connsiteX3" fmla="*/ 225425 w 254162"/>
              <a:gd name="connsiteY3" fmla="*/ 92533 h 448133"/>
              <a:gd name="connsiteX4" fmla="*/ 184150 w 254162"/>
              <a:gd name="connsiteY4" fmla="*/ 32208 h 448133"/>
              <a:gd name="connsiteX5" fmla="*/ 88900 w 254162"/>
              <a:gd name="connsiteY5" fmla="*/ 458 h 448133"/>
              <a:gd name="connsiteX6" fmla="*/ 0 w 254162"/>
              <a:gd name="connsiteY6" fmla="*/ 16333 h 448133"/>
              <a:gd name="connsiteX0-1" fmla="*/ 95250 w 231937"/>
              <a:gd name="connsiteY0-2" fmla="*/ 447688 h 447688"/>
              <a:gd name="connsiteX1-3" fmla="*/ 190500 w 231937"/>
              <a:gd name="connsiteY1-4" fmla="*/ 387363 h 447688"/>
              <a:gd name="connsiteX2-5" fmla="*/ 231775 w 231937"/>
              <a:gd name="connsiteY2-6" fmla="*/ 209563 h 447688"/>
              <a:gd name="connsiteX3-7" fmla="*/ 203200 w 231937"/>
              <a:gd name="connsiteY3-8" fmla="*/ 92088 h 447688"/>
              <a:gd name="connsiteX4-9" fmla="*/ 161925 w 231937"/>
              <a:gd name="connsiteY4-10" fmla="*/ 31763 h 447688"/>
              <a:gd name="connsiteX5-11" fmla="*/ 66675 w 231937"/>
              <a:gd name="connsiteY5-12" fmla="*/ 13 h 447688"/>
              <a:gd name="connsiteX6-13" fmla="*/ 0 w 231937"/>
              <a:gd name="connsiteY6-14" fmla="*/ 34938 h 447688"/>
              <a:gd name="connsiteX0-15" fmla="*/ 69850 w 231937"/>
              <a:gd name="connsiteY0-16" fmla="*/ 454038 h 454038"/>
              <a:gd name="connsiteX1-17" fmla="*/ 190500 w 231937"/>
              <a:gd name="connsiteY1-18" fmla="*/ 387363 h 454038"/>
              <a:gd name="connsiteX2-19" fmla="*/ 231775 w 231937"/>
              <a:gd name="connsiteY2-20" fmla="*/ 209563 h 454038"/>
              <a:gd name="connsiteX3-21" fmla="*/ 203200 w 231937"/>
              <a:gd name="connsiteY3-22" fmla="*/ 92088 h 454038"/>
              <a:gd name="connsiteX4-23" fmla="*/ 161925 w 231937"/>
              <a:gd name="connsiteY4-24" fmla="*/ 31763 h 454038"/>
              <a:gd name="connsiteX5-25" fmla="*/ 66675 w 231937"/>
              <a:gd name="connsiteY5-26" fmla="*/ 13 h 454038"/>
              <a:gd name="connsiteX6-27" fmla="*/ 0 w 231937"/>
              <a:gd name="connsiteY6-28" fmla="*/ 34938 h 454038"/>
              <a:gd name="connsiteX0-29" fmla="*/ 69850 w 247749"/>
              <a:gd name="connsiteY0-30" fmla="*/ 454038 h 454038"/>
              <a:gd name="connsiteX1-31" fmla="*/ 190500 w 247749"/>
              <a:gd name="connsiteY1-32" fmla="*/ 387363 h 454038"/>
              <a:gd name="connsiteX2-33" fmla="*/ 247650 w 247749"/>
              <a:gd name="connsiteY2-34" fmla="*/ 203213 h 454038"/>
              <a:gd name="connsiteX3-35" fmla="*/ 203200 w 247749"/>
              <a:gd name="connsiteY3-36" fmla="*/ 92088 h 454038"/>
              <a:gd name="connsiteX4-37" fmla="*/ 161925 w 247749"/>
              <a:gd name="connsiteY4-38" fmla="*/ 31763 h 454038"/>
              <a:gd name="connsiteX5-39" fmla="*/ 66675 w 247749"/>
              <a:gd name="connsiteY5-40" fmla="*/ 13 h 454038"/>
              <a:gd name="connsiteX6-41" fmla="*/ 0 w 247749"/>
              <a:gd name="connsiteY6-42" fmla="*/ 34938 h 454038"/>
              <a:gd name="connsiteX0-43" fmla="*/ 69850 w 249478"/>
              <a:gd name="connsiteY0-44" fmla="*/ 454037 h 454037"/>
              <a:gd name="connsiteX1-45" fmla="*/ 190500 w 249478"/>
              <a:gd name="connsiteY1-46" fmla="*/ 387362 h 454037"/>
              <a:gd name="connsiteX2-47" fmla="*/ 247650 w 249478"/>
              <a:gd name="connsiteY2-48" fmla="*/ 203212 h 454037"/>
              <a:gd name="connsiteX3-49" fmla="*/ 228600 w 249478"/>
              <a:gd name="connsiteY3-50" fmla="*/ 85737 h 454037"/>
              <a:gd name="connsiteX4-51" fmla="*/ 161925 w 249478"/>
              <a:gd name="connsiteY4-52" fmla="*/ 31762 h 454037"/>
              <a:gd name="connsiteX5-53" fmla="*/ 66675 w 249478"/>
              <a:gd name="connsiteY5-54" fmla="*/ 12 h 454037"/>
              <a:gd name="connsiteX6-55" fmla="*/ 0 w 249478"/>
              <a:gd name="connsiteY6-56" fmla="*/ 34937 h 454037"/>
              <a:gd name="connsiteX0-57" fmla="*/ 69850 w 247702"/>
              <a:gd name="connsiteY0-58" fmla="*/ 454037 h 454037"/>
              <a:gd name="connsiteX1-59" fmla="*/ 190500 w 247702"/>
              <a:gd name="connsiteY1-60" fmla="*/ 387362 h 454037"/>
              <a:gd name="connsiteX2-61" fmla="*/ 247650 w 247702"/>
              <a:gd name="connsiteY2-62" fmla="*/ 203212 h 454037"/>
              <a:gd name="connsiteX3-63" fmla="*/ 200025 w 247702"/>
              <a:gd name="connsiteY3-64" fmla="*/ 95262 h 454037"/>
              <a:gd name="connsiteX4-65" fmla="*/ 161925 w 247702"/>
              <a:gd name="connsiteY4-66" fmla="*/ 31762 h 454037"/>
              <a:gd name="connsiteX5-67" fmla="*/ 66675 w 247702"/>
              <a:gd name="connsiteY5-68" fmla="*/ 12 h 454037"/>
              <a:gd name="connsiteX6-69" fmla="*/ 0 w 247702"/>
              <a:gd name="connsiteY6-70" fmla="*/ 34937 h 454037"/>
              <a:gd name="connsiteX0-71" fmla="*/ 69850 w 250874"/>
              <a:gd name="connsiteY0-72" fmla="*/ 454037 h 454037"/>
              <a:gd name="connsiteX1-73" fmla="*/ 190500 w 250874"/>
              <a:gd name="connsiteY1-74" fmla="*/ 387362 h 454037"/>
              <a:gd name="connsiteX2-75" fmla="*/ 247650 w 250874"/>
              <a:gd name="connsiteY2-76" fmla="*/ 203212 h 454037"/>
              <a:gd name="connsiteX3-77" fmla="*/ 234950 w 250874"/>
              <a:gd name="connsiteY3-78" fmla="*/ 95262 h 454037"/>
              <a:gd name="connsiteX4-79" fmla="*/ 161925 w 250874"/>
              <a:gd name="connsiteY4-80" fmla="*/ 31762 h 454037"/>
              <a:gd name="connsiteX5-81" fmla="*/ 66675 w 250874"/>
              <a:gd name="connsiteY5-82" fmla="*/ 12 h 454037"/>
              <a:gd name="connsiteX6-83" fmla="*/ 0 w 250874"/>
              <a:gd name="connsiteY6-84" fmla="*/ 34937 h 454037"/>
              <a:gd name="connsiteX0-85" fmla="*/ 69850 w 259236"/>
              <a:gd name="connsiteY0-86" fmla="*/ 454037 h 454037"/>
              <a:gd name="connsiteX1-87" fmla="*/ 190500 w 259236"/>
              <a:gd name="connsiteY1-88" fmla="*/ 387362 h 454037"/>
              <a:gd name="connsiteX2-89" fmla="*/ 257175 w 259236"/>
              <a:gd name="connsiteY2-90" fmla="*/ 212737 h 454037"/>
              <a:gd name="connsiteX3-91" fmla="*/ 234950 w 259236"/>
              <a:gd name="connsiteY3-92" fmla="*/ 95262 h 454037"/>
              <a:gd name="connsiteX4-93" fmla="*/ 161925 w 259236"/>
              <a:gd name="connsiteY4-94" fmla="*/ 31762 h 454037"/>
              <a:gd name="connsiteX5-95" fmla="*/ 66675 w 259236"/>
              <a:gd name="connsiteY5-96" fmla="*/ 12 h 454037"/>
              <a:gd name="connsiteX6-97" fmla="*/ 0 w 259236"/>
              <a:gd name="connsiteY6-98" fmla="*/ 34937 h 454037"/>
              <a:gd name="connsiteX0-99" fmla="*/ 69850 w 260451"/>
              <a:gd name="connsiteY0-100" fmla="*/ 454037 h 454037"/>
              <a:gd name="connsiteX1-101" fmla="*/ 190500 w 260451"/>
              <a:gd name="connsiteY1-102" fmla="*/ 387362 h 454037"/>
              <a:gd name="connsiteX2-103" fmla="*/ 257175 w 260451"/>
              <a:gd name="connsiteY2-104" fmla="*/ 212737 h 454037"/>
              <a:gd name="connsiteX3-105" fmla="*/ 234950 w 260451"/>
              <a:gd name="connsiteY3-106" fmla="*/ 95262 h 454037"/>
              <a:gd name="connsiteX4-107" fmla="*/ 161925 w 260451"/>
              <a:gd name="connsiteY4-108" fmla="*/ 31762 h 454037"/>
              <a:gd name="connsiteX5-109" fmla="*/ 66675 w 260451"/>
              <a:gd name="connsiteY5-110" fmla="*/ 12 h 454037"/>
              <a:gd name="connsiteX6-111" fmla="*/ 0 w 260451"/>
              <a:gd name="connsiteY6-112" fmla="*/ 34937 h 454037"/>
              <a:gd name="connsiteX0-113" fmla="*/ 69850 w 258779"/>
              <a:gd name="connsiteY0-114" fmla="*/ 454037 h 454037"/>
              <a:gd name="connsiteX1-115" fmla="*/ 190500 w 258779"/>
              <a:gd name="connsiteY1-116" fmla="*/ 387362 h 454037"/>
              <a:gd name="connsiteX2-117" fmla="*/ 257175 w 258779"/>
              <a:gd name="connsiteY2-118" fmla="*/ 212737 h 454037"/>
              <a:gd name="connsiteX3-119" fmla="*/ 234950 w 258779"/>
              <a:gd name="connsiteY3-120" fmla="*/ 95262 h 454037"/>
              <a:gd name="connsiteX4-121" fmla="*/ 161925 w 258779"/>
              <a:gd name="connsiteY4-122" fmla="*/ 31762 h 454037"/>
              <a:gd name="connsiteX5-123" fmla="*/ 66675 w 258779"/>
              <a:gd name="connsiteY5-124" fmla="*/ 12 h 454037"/>
              <a:gd name="connsiteX6-125" fmla="*/ 0 w 258779"/>
              <a:gd name="connsiteY6-126" fmla="*/ 34937 h 4540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58779" h="454037">
                <a:moveTo>
                  <a:pt x="69850" y="454037"/>
                </a:moveTo>
                <a:cubicBezTo>
                  <a:pt x="106098" y="443718"/>
                  <a:pt x="159279" y="427579"/>
                  <a:pt x="190500" y="387362"/>
                </a:cubicBezTo>
                <a:cubicBezTo>
                  <a:pt x="221721" y="347145"/>
                  <a:pt x="249767" y="261420"/>
                  <a:pt x="257175" y="212737"/>
                </a:cubicBezTo>
                <a:cubicBezTo>
                  <a:pt x="264583" y="164054"/>
                  <a:pt x="244475" y="125424"/>
                  <a:pt x="234950" y="95262"/>
                </a:cubicBezTo>
                <a:cubicBezTo>
                  <a:pt x="225425" y="65100"/>
                  <a:pt x="189971" y="47637"/>
                  <a:pt x="161925" y="31762"/>
                </a:cubicBezTo>
                <a:cubicBezTo>
                  <a:pt x="133879" y="15887"/>
                  <a:pt x="93662" y="-517"/>
                  <a:pt x="66675" y="12"/>
                </a:cubicBezTo>
                <a:cubicBezTo>
                  <a:pt x="39688" y="541"/>
                  <a:pt x="29104" y="25676"/>
                  <a:pt x="0" y="34937"/>
                </a:cubicBezTo>
              </a:path>
            </a:pathLst>
          </a:custGeom>
          <a:ln w="174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33" y="660652"/>
            <a:ext cx="1716493" cy="141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Freeform 111"/>
          <p:cNvSpPr/>
          <p:nvPr/>
        </p:nvSpPr>
        <p:spPr>
          <a:xfrm>
            <a:off x="6246916" y="1740745"/>
            <a:ext cx="150552" cy="1247444"/>
          </a:xfrm>
          <a:custGeom>
            <a:avLst/>
            <a:gdLst>
              <a:gd name="connsiteX0" fmla="*/ 12271 w 163346"/>
              <a:gd name="connsiteY0" fmla="*/ 0 h 1637969"/>
              <a:gd name="connsiteX1" fmla="*/ 344 w 163346"/>
              <a:gd name="connsiteY1" fmla="*/ 1268233 h 1637969"/>
              <a:gd name="connsiteX2" fmla="*/ 24198 w 163346"/>
              <a:gd name="connsiteY2" fmla="*/ 1518699 h 1637969"/>
              <a:gd name="connsiteX3" fmla="*/ 163346 w 163346"/>
              <a:gd name="connsiteY3" fmla="*/ 1637969 h 1637969"/>
              <a:gd name="connsiteX4" fmla="*/ 163346 w 163346"/>
              <a:gd name="connsiteY4" fmla="*/ 1637969 h 1637969"/>
              <a:gd name="connsiteX0-1" fmla="*/ 13145 w 164220"/>
              <a:gd name="connsiteY0-2" fmla="*/ 0 h 1637969"/>
              <a:gd name="connsiteX1-3" fmla="*/ 1218 w 164220"/>
              <a:gd name="connsiteY1-4" fmla="*/ 1268233 h 1637969"/>
              <a:gd name="connsiteX2-5" fmla="*/ 40975 w 164220"/>
              <a:gd name="connsiteY2-6" fmla="*/ 1518699 h 1637969"/>
              <a:gd name="connsiteX3-7" fmla="*/ 164220 w 164220"/>
              <a:gd name="connsiteY3-8" fmla="*/ 1637969 h 1637969"/>
              <a:gd name="connsiteX4-9" fmla="*/ 164220 w 164220"/>
              <a:gd name="connsiteY4-10" fmla="*/ 1637969 h 1637969"/>
              <a:gd name="connsiteX0-11" fmla="*/ 12272 w 163347"/>
              <a:gd name="connsiteY0-12" fmla="*/ 0 h 1637969"/>
              <a:gd name="connsiteX1-13" fmla="*/ 345 w 163347"/>
              <a:gd name="connsiteY1-14" fmla="*/ 1268233 h 1637969"/>
              <a:gd name="connsiteX2-15" fmla="*/ 24199 w 163347"/>
              <a:gd name="connsiteY2-16" fmla="*/ 1526650 h 1637969"/>
              <a:gd name="connsiteX3-17" fmla="*/ 163347 w 163347"/>
              <a:gd name="connsiteY3-18" fmla="*/ 1637969 h 1637969"/>
              <a:gd name="connsiteX4-19" fmla="*/ 163347 w 163347"/>
              <a:gd name="connsiteY4-20" fmla="*/ 1637969 h 1637969"/>
              <a:gd name="connsiteX0-21" fmla="*/ 12907 w 163982"/>
              <a:gd name="connsiteY0-22" fmla="*/ 0 h 1637969"/>
              <a:gd name="connsiteX1-23" fmla="*/ 980 w 163982"/>
              <a:gd name="connsiteY1-24" fmla="*/ 1268233 h 1637969"/>
              <a:gd name="connsiteX2-25" fmla="*/ 36761 w 163982"/>
              <a:gd name="connsiteY2-26" fmla="*/ 1526650 h 1637969"/>
              <a:gd name="connsiteX3-27" fmla="*/ 163982 w 163982"/>
              <a:gd name="connsiteY3-28" fmla="*/ 1637969 h 1637969"/>
              <a:gd name="connsiteX4-29" fmla="*/ 163982 w 163982"/>
              <a:gd name="connsiteY4-30" fmla="*/ 1637969 h 1637969"/>
              <a:gd name="connsiteX0-31" fmla="*/ 1147 w 152222"/>
              <a:gd name="connsiteY0-32" fmla="*/ 0 h 1637969"/>
              <a:gd name="connsiteX1-33" fmla="*/ 25001 w 152222"/>
              <a:gd name="connsiteY1-34" fmla="*/ 1276185 h 1637969"/>
              <a:gd name="connsiteX2-35" fmla="*/ 25001 w 152222"/>
              <a:gd name="connsiteY2-36" fmla="*/ 1526650 h 1637969"/>
              <a:gd name="connsiteX3-37" fmla="*/ 152222 w 152222"/>
              <a:gd name="connsiteY3-38" fmla="*/ 1637969 h 1637969"/>
              <a:gd name="connsiteX4-39" fmla="*/ 152222 w 152222"/>
              <a:gd name="connsiteY4-40" fmla="*/ 1637969 h 1637969"/>
              <a:gd name="connsiteX0-41" fmla="*/ 2962 w 154037"/>
              <a:gd name="connsiteY0-42" fmla="*/ 0 h 1637969"/>
              <a:gd name="connsiteX1-43" fmla="*/ 6938 w 154037"/>
              <a:gd name="connsiteY1-44" fmla="*/ 1276185 h 1637969"/>
              <a:gd name="connsiteX2-45" fmla="*/ 26816 w 154037"/>
              <a:gd name="connsiteY2-46" fmla="*/ 1526650 h 1637969"/>
              <a:gd name="connsiteX3-47" fmla="*/ 154037 w 154037"/>
              <a:gd name="connsiteY3-48" fmla="*/ 1637969 h 1637969"/>
              <a:gd name="connsiteX4-49" fmla="*/ 154037 w 154037"/>
              <a:gd name="connsiteY4-50" fmla="*/ 1637969 h 1637969"/>
              <a:gd name="connsiteX0-51" fmla="*/ 4239 w 150552"/>
              <a:gd name="connsiteY0-52" fmla="*/ 0 h 1247444"/>
              <a:gd name="connsiteX1-53" fmla="*/ 3453 w 150552"/>
              <a:gd name="connsiteY1-54" fmla="*/ 885660 h 1247444"/>
              <a:gd name="connsiteX2-55" fmla="*/ 23331 w 150552"/>
              <a:gd name="connsiteY2-56" fmla="*/ 1136125 h 1247444"/>
              <a:gd name="connsiteX3-57" fmla="*/ 150552 w 150552"/>
              <a:gd name="connsiteY3-58" fmla="*/ 1247444 h 1247444"/>
              <a:gd name="connsiteX4-59" fmla="*/ 150552 w 150552"/>
              <a:gd name="connsiteY4-60" fmla="*/ 1247444 h 12474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0552" h="1247444">
                <a:moveTo>
                  <a:pt x="4239" y="0"/>
                </a:moveTo>
                <a:cubicBezTo>
                  <a:pt x="-2719" y="507558"/>
                  <a:pt x="271" y="696306"/>
                  <a:pt x="3453" y="885660"/>
                </a:cubicBezTo>
                <a:cubicBezTo>
                  <a:pt x="6635" y="1075014"/>
                  <a:pt x="-1185" y="1075828"/>
                  <a:pt x="23331" y="1136125"/>
                </a:cubicBezTo>
                <a:cubicBezTo>
                  <a:pt x="47847" y="1196422"/>
                  <a:pt x="129348" y="1228891"/>
                  <a:pt x="150552" y="1247444"/>
                </a:cubicBezTo>
                <a:lnTo>
                  <a:pt x="150552" y="1247444"/>
                </a:lnTo>
              </a:path>
            </a:pathLst>
          </a:custGeom>
          <a:ln w="215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 112"/>
          <p:cNvSpPr/>
          <p:nvPr/>
        </p:nvSpPr>
        <p:spPr>
          <a:xfrm>
            <a:off x="6368892" y="2842706"/>
            <a:ext cx="832651" cy="181966"/>
          </a:xfrm>
          <a:custGeom>
            <a:avLst/>
            <a:gdLst>
              <a:gd name="connsiteX0" fmla="*/ 0 w 779228"/>
              <a:gd name="connsiteY0" fmla="*/ 47707 h 100075"/>
              <a:gd name="connsiteX1" fmla="*/ 103367 w 779228"/>
              <a:gd name="connsiteY1" fmla="*/ 95415 h 100075"/>
              <a:gd name="connsiteX2" fmla="*/ 616226 w 779228"/>
              <a:gd name="connsiteY2" fmla="*/ 87464 h 100075"/>
              <a:gd name="connsiteX3" fmla="*/ 779228 w 779228"/>
              <a:gd name="connsiteY3" fmla="*/ 0 h 100075"/>
              <a:gd name="connsiteX4" fmla="*/ 779228 w 779228"/>
              <a:gd name="connsiteY4" fmla="*/ 0 h 100075"/>
              <a:gd name="connsiteX5" fmla="*/ 779228 w 779228"/>
              <a:gd name="connsiteY5" fmla="*/ 0 h 100075"/>
              <a:gd name="connsiteX0-1" fmla="*/ 0 w 675861"/>
              <a:gd name="connsiteY0-2" fmla="*/ 95415 h 100075"/>
              <a:gd name="connsiteX1-3" fmla="*/ 512859 w 675861"/>
              <a:gd name="connsiteY1-4" fmla="*/ 87464 h 100075"/>
              <a:gd name="connsiteX2-5" fmla="*/ 675861 w 675861"/>
              <a:gd name="connsiteY2-6" fmla="*/ 0 h 100075"/>
              <a:gd name="connsiteX3-7" fmla="*/ 675861 w 675861"/>
              <a:gd name="connsiteY3-8" fmla="*/ 0 h 100075"/>
              <a:gd name="connsiteX4-9" fmla="*/ 675861 w 675861"/>
              <a:gd name="connsiteY4-10" fmla="*/ 0 h 100075"/>
              <a:gd name="connsiteX0-11" fmla="*/ 0 w 739472"/>
              <a:gd name="connsiteY0-12" fmla="*/ 67585 h 90382"/>
              <a:gd name="connsiteX1-13" fmla="*/ 576470 w 739472"/>
              <a:gd name="connsiteY1-14" fmla="*/ 87464 h 90382"/>
              <a:gd name="connsiteX2-15" fmla="*/ 739472 w 739472"/>
              <a:gd name="connsiteY2-16" fmla="*/ 0 h 90382"/>
              <a:gd name="connsiteX3-17" fmla="*/ 739472 w 739472"/>
              <a:gd name="connsiteY3-18" fmla="*/ 0 h 90382"/>
              <a:gd name="connsiteX4-19" fmla="*/ 739472 w 739472"/>
              <a:gd name="connsiteY4-20" fmla="*/ 0 h 90382"/>
              <a:gd name="connsiteX0-21" fmla="*/ 0 w 739472"/>
              <a:gd name="connsiteY0-22" fmla="*/ 67585 h 100633"/>
              <a:gd name="connsiteX1-23" fmla="*/ 576470 w 739472"/>
              <a:gd name="connsiteY1-24" fmla="*/ 87464 h 100633"/>
              <a:gd name="connsiteX2-25" fmla="*/ 739472 w 739472"/>
              <a:gd name="connsiteY2-26" fmla="*/ 0 h 100633"/>
              <a:gd name="connsiteX3-27" fmla="*/ 739472 w 739472"/>
              <a:gd name="connsiteY3-28" fmla="*/ 0 h 100633"/>
              <a:gd name="connsiteX4-29" fmla="*/ 739472 w 739472"/>
              <a:gd name="connsiteY4-30" fmla="*/ 0 h 100633"/>
              <a:gd name="connsiteX0-31" fmla="*/ 0 w 787180"/>
              <a:gd name="connsiteY0-32" fmla="*/ 55658 h 94780"/>
              <a:gd name="connsiteX1-33" fmla="*/ 624178 w 787180"/>
              <a:gd name="connsiteY1-34" fmla="*/ 87464 h 94780"/>
              <a:gd name="connsiteX2-35" fmla="*/ 787180 w 787180"/>
              <a:gd name="connsiteY2-36" fmla="*/ 0 h 94780"/>
              <a:gd name="connsiteX3-37" fmla="*/ 787180 w 787180"/>
              <a:gd name="connsiteY3-38" fmla="*/ 0 h 94780"/>
              <a:gd name="connsiteX4-39" fmla="*/ 787180 w 787180"/>
              <a:gd name="connsiteY4-40" fmla="*/ 0 h 94780"/>
              <a:gd name="connsiteX0-41" fmla="*/ 0 w 787180"/>
              <a:gd name="connsiteY0-42" fmla="*/ 55658 h 101386"/>
              <a:gd name="connsiteX1-43" fmla="*/ 624178 w 787180"/>
              <a:gd name="connsiteY1-44" fmla="*/ 87464 h 101386"/>
              <a:gd name="connsiteX2-45" fmla="*/ 787180 w 787180"/>
              <a:gd name="connsiteY2-46" fmla="*/ 0 h 101386"/>
              <a:gd name="connsiteX3-47" fmla="*/ 787180 w 787180"/>
              <a:gd name="connsiteY3-48" fmla="*/ 0 h 101386"/>
              <a:gd name="connsiteX4-49" fmla="*/ 787180 w 787180"/>
              <a:gd name="connsiteY4-50" fmla="*/ 0 h 101386"/>
              <a:gd name="connsiteX0-51" fmla="*/ 0 w 787180"/>
              <a:gd name="connsiteY0-52" fmla="*/ 55658 h 109322"/>
              <a:gd name="connsiteX1-53" fmla="*/ 624178 w 787180"/>
              <a:gd name="connsiteY1-54" fmla="*/ 87464 h 109322"/>
              <a:gd name="connsiteX2-55" fmla="*/ 787180 w 787180"/>
              <a:gd name="connsiteY2-56" fmla="*/ 0 h 109322"/>
              <a:gd name="connsiteX3-57" fmla="*/ 787180 w 787180"/>
              <a:gd name="connsiteY3-58" fmla="*/ 0 h 109322"/>
              <a:gd name="connsiteX4-59" fmla="*/ 787180 w 787180"/>
              <a:gd name="connsiteY4-60" fmla="*/ 0 h 109322"/>
              <a:gd name="connsiteX0-61" fmla="*/ 0 w 787180"/>
              <a:gd name="connsiteY0-62" fmla="*/ 55658 h 114243"/>
              <a:gd name="connsiteX1-63" fmla="*/ 564544 w 787180"/>
              <a:gd name="connsiteY1-64" fmla="*/ 95416 h 114243"/>
              <a:gd name="connsiteX2-65" fmla="*/ 787180 w 787180"/>
              <a:gd name="connsiteY2-66" fmla="*/ 0 h 114243"/>
              <a:gd name="connsiteX3-67" fmla="*/ 787180 w 787180"/>
              <a:gd name="connsiteY3-68" fmla="*/ 0 h 114243"/>
              <a:gd name="connsiteX4-69" fmla="*/ 787180 w 787180"/>
              <a:gd name="connsiteY4-70" fmla="*/ 0 h 114243"/>
              <a:gd name="connsiteX0-71" fmla="*/ 0 w 787180"/>
              <a:gd name="connsiteY0-72" fmla="*/ 55658 h 105783"/>
              <a:gd name="connsiteX1-73" fmla="*/ 564544 w 787180"/>
              <a:gd name="connsiteY1-74" fmla="*/ 95416 h 105783"/>
              <a:gd name="connsiteX2-75" fmla="*/ 787180 w 787180"/>
              <a:gd name="connsiteY2-76" fmla="*/ 0 h 105783"/>
              <a:gd name="connsiteX3-77" fmla="*/ 787180 w 787180"/>
              <a:gd name="connsiteY3-78" fmla="*/ 0 h 105783"/>
              <a:gd name="connsiteX4-79" fmla="*/ 787180 w 787180"/>
              <a:gd name="connsiteY4-80" fmla="*/ 0 h 105783"/>
              <a:gd name="connsiteX0-81" fmla="*/ 0 w 787180"/>
              <a:gd name="connsiteY0-82" fmla="*/ 55658 h 105783"/>
              <a:gd name="connsiteX1-83" fmla="*/ 564544 w 787180"/>
              <a:gd name="connsiteY1-84" fmla="*/ 95416 h 105783"/>
              <a:gd name="connsiteX2-85" fmla="*/ 787180 w 787180"/>
              <a:gd name="connsiteY2-86" fmla="*/ 0 h 105783"/>
              <a:gd name="connsiteX3-87" fmla="*/ 787180 w 787180"/>
              <a:gd name="connsiteY3-88" fmla="*/ 0 h 105783"/>
              <a:gd name="connsiteX4-89" fmla="*/ 787180 w 787180"/>
              <a:gd name="connsiteY4-90" fmla="*/ 0 h 105783"/>
              <a:gd name="connsiteX0-91" fmla="*/ 0 w 815155"/>
              <a:gd name="connsiteY0-92" fmla="*/ 60420 h 108148"/>
              <a:gd name="connsiteX1-93" fmla="*/ 592519 w 815155"/>
              <a:gd name="connsiteY1-94" fmla="*/ 95416 h 108148"/>
              <a:gd name="connsiteX2-95" fmla="*/ 815155 w 815155"/>
              <a:gd name="connsiteY2-96" fmla="*/ 0 h 108148"/>
              <a:gd name="connsiteX3-97" fmla="*/ 815155 w 815155"/>
              <a:gd name="connsiteY3-98" fmla="*/ 0 h 108148"/>
              <a:gd name="connsiteX4-99" fmla="*/ 815155 w 815155"/>
              <a:gd name="connsiteY4-100" fmla="*/ 0 h 108148"/>
              <a:gd name="connsiteX0-101" fmla="*/ 0 w 815155"/>
              <a:gd name="connsiteY0-102" fmla="*/ 134238 h 181966"/>
              <a:gd name="connsiteX1-103" fmla="*/ 592519 w 815155"/>
              <a:gd name="connsiteY1-104" fmla="*/ 169234 h 181966"/>
              <a:gd name="connsiteX2-105" fmla="*/ 815155 w 815155"/>
              <a:gd name="connsiteY2-106" fmla="*/ 73818 h 181966"/>
              <a:gd name="connsiteX3-107" fmla="*/ 815155 w 815155"/>
              <a:gd name="connsiteY3-108" fmla="*/ 73818 h 181966"/>
              <a:gd name="connsiteX4-109" fmla="*/ 796505 w 815155"/>
              <a:gd name="connsiteY4-110" fmla="*/ 0 h 181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5155" h="181966">
                <a:moveTo>
                  <a:pt x="0" y="134238"/>
                </a:moveTo>
                <a:cubicBezTo>
                  <a:pt x="146437" y="204474"/>
                  <a:pt x="456660" y="179304"/>
                  <a:pt x="592519" y="169234"/>
                </a:cubicBezTo>
                <a:cubicBezTo>
                  <a:pt x="728378" y="159164"/>
                  <a:pt x="762146" y="77794"/>
                  <a:pt x="815155" y="73818"/>
                </a:cubicBezTo>
                <a:lnTo>
                  <a:pt x="815155" y="73818"/>
                </a:lnTo>
                <a:lnTo>
                  <a:pt x="796505" y="0"/>
                </a:lnTo>
              </a:path>
            </a:pathLst>
          </a:custGeom>
          <a:ln w="139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7155874" y="1933849"/>
            <a:ext cx="61874" cy="1037849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1874" h="996868">
                <a:moveTo>
                  <a:pt x="0" y="914401"/>
                </a:moveTo>
                <a:cubicBezTo>
                  <a:pt x="14577" y="962771"/>
                  <a:pt x="45720" y="1070776"/>
                  <a:pt x="55659" y="918376"/>
                </a:cubicBezTo>
                <a:cubicBezTo>
                  <a:pt x="65598" y="76597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943204" y="1404480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7179110" y="1515058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8117961" y="1931801"/>
            <a:ext cx="57112" cy="985979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  <a:gd name="connsiteX0-25" fmla="*/ 0 w 57112"/>
              <a:gd name="connsiteY0-26" fmla="*/ 876301 h 985979"/>
              <a:gd name="connsiteX1-27" fmla="*/ 50897 w 57112"/>
              <a:gd name="connsiteY1-28" fmla="*/ 918376 h 985979"/>
              <a:gd name="connsiteX2-29" fmla="*/ 54873 w 57112"/>
              <a:gd name="connsiteY2-30" fmla="*/ 0 h 985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7112" h="985979">
                <a:moveTo>
                  <a:pt x="0" y="876301"/>
                </a:moveTo>
                <a:cubicBezTo>
                  <a:pt x="14577" y="924671"/>
                  <a:pt x="40958" y="1070776"/>
                  <a:pt x="50897" y="918376"/>
                </a:cubicBezTo>
                <a:cubicBezTo>
                  <a:pt x="60836" y="765976"/>
                  <a:pt x="56198" y="377024"/>
                  <a:pt x="54873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7918052" y="1415089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8142436" y="1507419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7276304" y="2885510"/>
            <a:ext cx="880420" cy="172379"/>
          </a:xfrm>
          <a:custGeom>
            <a:avLst/>
            <a:gdLst>
              <a:gd name="connsiteX0" fmla="*/ 0 w 766385"/>
              <a:gd name="connsiteY0" fmla="*/ 0 h 139274"/>
              <a:gd name="connsiteX1" fmla="*/ 49338 w 766385"/>
              <a:gd name="connsiteY1" fmla="*/ 95387 h 139274"/>
              <a:gd name="connsiteX2" fmla="*/ 286161 w 766385"/>
              <a:gd name="connsiteY2" fmla="*/ 128280 h 139274"/>
              <a:gd name="connsiteX3" fmla="*/ 532852 w 766385"/>
              <a:gd name="connsiteY3" fmla="*/ 134858 h 139274"/>
              <a:gd name="connsiteX4" fmla="*/ 766385 w 766385"/>
              <a:gd name="connsiteY4" fmla="*/ 65785 h 139274"/>
              <a:gd name="connsiteX0-1" fmla="*/ 0 w 782831"/>
              <a:gd name="connsiteY0-2" fmla="*/ 0 h 152430"/>
              <a:gd name="connsiteX1-3" fmla="*/ 65784 w 782831"/>
              <a:gd name="connsiteY1-4" fmla="*/ 108543 h 152430"/>
              <a:gd name="connsiteX2-5" fmla="*/ 302607 w 782831"/>
              <a:gd name="connsiteY2-6" fmla="*/ 141436 h 152430"/>
              <a:gd name="connsiteX3-7" fmla="*/ 549298 w 782831"/>
              <a:gd name="connsiteY3-8" fmla="*/ 148014 h 152430"/>
              <a:gd name="connsiteX4-9" fmla="*/ 782831 w 782831"/>
              <a:gd name="connsiteY4-10" fmla="*/ 78941 h 152430"/>
              <a:gd name="connsiteX0-11" fmla="*/ 0 w 792698"/>
              <a:gd name="connsiteY0-12" fmla="*/ 0 h 168876"/>
              <a:gd name="connsiteX1-13" fmla="*/ 75651 w 792698"/>
              <a:gd name="connsiteY1-14" fmla="*/ 124989 h 168876"/>
              <a:gd name="connsiteX2-15" fmla="*/ 312474 w 792698"/>
              <a:gd name="connsiteY2-16" fmla="*/ 157882 h 168876"/>
              <a:gd name="connsiteX3-17" fmla="*/ 559165 w 792698"/>
              <a:gd name="connsiteY3-18" fmla="*/ 164460 h 168876"/>
              <a:gd name="connsiteX4-19" fmla="*/ 792698 w 792698"/>
              <a:gd name="connsiteY4-20" fmla="*/ 95387 h 168876"/>
              <a:gd name="connsiteX0-21" fmla="*/ 0 w 805855"/>
              <a:gd name="connsiteY0-22" fmla="*/ 0 h 172166"/>
              <a:gd name="connsiteX1-23" fmla="*/ 88808 w 805855"/>
              <a:gd name="connsiteY1-24" fmla="*/ 128279 h 172166"/>
              <a:gd name="connsiteX2-25" fmla="*/ 325631 w 805855"/>
              <a:gd name="connsiteY2-26" fmla="*/ 161172 h 172166"/>
              <a:gd name="connsiteX3-27" fmla="*/ 572322 w 805855"/>
              <a:gd name="connsiteY3-28" fmla="*/ 167750 h 172166"/>
              <a:gd name="connsiteX4-29" fmla="*/ 805855 w 805855"/>
              <a:gd name="connsiteY4-30" fmla="*/ 98677 h 172166"/>
              <a:gd name="connsiteX0-31" fmla="*/ 0 w 805855"/>
              <a:gd name="connsiteY0-32" fmla="*/ 0 h 172166"/>
              <a:gd name="connsiteX1-33" fmla="*/ 88808 w 805855"/>
              <a:gd name="connsiteY1-34" fmla="*/ 128279 h 172166"/>
              <a:gd name="connsiteX2-35" fmla="*/ 325631 w 805855"/>
              <a:gd name="connsiteY2-36" fmla="*/ 161172 h 172166"/>
              <a:gd name="connsiteX3-37" fmla="*/ 572322 w 805855"/>
              <a:gd name="connsiteY3-38" fmla="*/ 167750 h 172166"/>
              <a:gd name="connsiteX4-39" fmla="*/ 805855 w 805855"/>
              <a:gd name="connsiteY4-40" fmla="*/ 98677 h 172166"/>
              <a:gd name="connsiteX0-41" fmla="*/ 0 w 848615"/>
              <a:gd name="connsiteY0-42" fmla="*/ 0 h 173379"/>
              <a:gd name="connsiteX1-43" fmla="*/ 88808 w 848615"/>
              <a:gd name="connsiteY1-44" fmla="*/ 128279 h 173379"/>
              <a:gd name="connsiteX2-45" fmla="*/ 325631 w 848615"/>
              <a:gd name="connsiteY2-46" fmla="*/ 161172 h 173379"/>
              <a:gd name="connsiteX3-47" fmla="*/ 572322 w 848615"/>
              <a:gd name="connsiteY3-48" fmla="*/ 167750 h 173379"/>
              <a:gd name="connsiteX4-49" fmla="*/ 848615 w 848615"/>
              <a:gd name="connsiteY4-50" fmla="*/ 82231 h 173379"/>
              <a:gd name="connsiteX0-51" fmla="*/ 0 w 848615"/>
              <a:gd name="connsiteY0-52" fmla="*/ 0 h 179346"/>
              <a:gd name="connsiteX1-53" fmla="*/ 88808 w 848615"/>
              <a:gd name="connsiteY1-54" fmla="*/ 128279 h 179346"/>
              <a:gd name="connsiteX2-55" fmla="*/ 296028 w 848615"/>
              <a:gd name="connsiteY2-56" fmla="*/ 174329 h 179346"/>
              <a:gd name="connsiteX3-57" fmla="*/ 572322 w 848615"/>
              <a:gd name="connsiteY3-58" fmla="*/ 167750 h 179346"/>
              <a:gd name="connsiteX4-59" fmla="*/ 848615 w 848615"/>
              <a:gd name="connsiteY4-60" fmla="*/ 82231 h 179346"/>
              <a:gd name="connsiteX0-61" fmla="*/ 0 w 848615"/>
              <a:gd name="connsiteY0-62" fmla="*/ 0 h 173379"/>
              <a:gd name="connsiteX1-63" fmla="*/ 88808 w 848615"/>
              <a:gd name="connsiteY1-64" fmla="*/ 128279 h 173379"/>
              <a:gd name="connsiteX2-65" fmla="*/ 282871 w 848615"/>
              <a:gd name="connsiteY2-66" fmla="*/ 161172 h 173379"/>
              <a:gd name="connsiteX3-67" fmla="*/ 572322 w 848615"/>
              <a:gd name="connsiteY3-68" fmla="*/ 167750 h 173379"/>
              <a:gd name="connsiteX4-69" fmla="*/ 848615 w 848615"/>
              <a:gd name="connsiteY4-70" fmla="*/ 82231 h 173379"/>
              <a:gd name="connsiteX0-71" fmla="*/ 0 w 871640"/>
              <a:gd name="connsiteY0-72" fmla="*/ 0 h 172409"/>
              <a:gd name="connsiteX1-73" fmla="*/ 88808 w 871640"/>
              <a:gd name="connsiteY1-74" fmla="*/ 128279 h 172409"/>
              <a:gd name="connsiteX2-75" fmla="*/ 282871 w 871640"/>
              <a:gd name="connsiteY2-76" fmla="*/ 161172 h 172409"/>
              <a:gd name="connsiteX3-77" fmla="*/ 572322 w 871640"/>
              <a:gd name="connsiteY3-78" fmla="*/ 167750 h 172409"/>
              <a:gd name="connsiteX4-79" fmla="*/ 871640 w 871640"/>
              <a:gd name="connsiteY4-80" fmla="*/ 95388 h 172409"/>
              <a:gd name="connsiteX0-81" fmla="*/ 0 w 871640"/>
              <a:gd name="connsiteY0-82" fmla="*/ 0 h 172409"/>
              <a:gd name="connsiteX1-83" fmla="*/ 88808 w 871640"/>
              <a:gd name="connsiteY1-84" fmla="*/ 128279 h 172409"/>
              <a:gd name="connsiteX2-85" fmla="*/ 282871 w 871640"/>
              <a:gd name="connsiteY2-86" fmla="*/ 161172 h 172409"/>
              <a:gd name="connsiteX3-87" fmla="*/ 572322 w 871640"/>
              <a:gd name="connsiteY3-88" fmla="*/ 167750 h 172409"/>
              <a:gd name="connsiteX4-89" fmla="*/ 871640 w 871640"/>
              <a:gd name="connsiteY4-90" fmla="*/ 95388 h 172409"/>
              <a:gd name="connsiteX0-91" fmla="*/ 0 w 842037"/>
              <a:gd name="connsiteY0-92" fmla="*/ 0 h 171924"/>
              <a:gd name="connsiteX1-93" fmla="*/ 88808 w 842037"/>
              <a:gd name="connsiteY1-94" fmla="*/ 128279 h 171924"/>
              <a:gd name="connsiteX2-95" fmla="*/ 282871 w 842037"/>
              <a:gd name="connsiteY2-96" fmla="*/ 161172 h 171924"/>
              <a:gd name="connsiteX3-97" fmla="*/ 572322 w 842037"/>
              <a:gd name="connsiteY3-98" fmla="*/ 167750 h 171924"/>
              <a:gd name="connsiteX4-99" fmla="*/ 842037 w 842037"/>
              <a:gd name="connsiteY4-100" fmla="*/ 101967 h 171924"/>
              <a:gd name="connsiteX0-101" fmla="*/ 0 w 842037"/>
              <a:gd name="connsiteY0-102" fmla="*/ 0 h 172379"/>
              <a:gd name="connsiteX1-103" fmla="*/ 82230 w 842037"/>
              <a:gd name="connsiteY1-104" fmla="*/ 115123 h 172379"/>
              <a:gd name="connsiteX2-105" fmla="*/ 282871 w 842037"/>
              <a:gd name="connsiteY2-106" fmla="*/ 161172 h 172379"/>
              <a:gd name="connsiteX3-107" fmla="*/ 572322 w 842037"/>
              <a:gd name="connsiteY3-108" fmla="*/ 167750 h 172379"/>
              <a:gd name="connsiteX4-109" fmla="*/ 842037 w 842037"/>
              <a:gd name="connsiteY4-110" fmla="*/ 101967 h 172379"/>
              <a:gd name="connsiteX0-111" fmla="*/ 0 w 855927"/>
              <a:gd name="connsiteY0-112" fmla="*/ 0 h 172379"/>
              <a:gd name="connsiteX1-113" fmla="*/ 82230 w 855927"/>
              <a:gd name="connsiteY1-114" fmla="*/ 115123 h 172379"/>
              <a:gd name="connsiteX2-115" fmla="*/ 282871 w 855927"/>
              <a:gd name="connsiteY2-116" fmla="*/ 161172 h 172379"/>
              <a:gd name="connsiteX3-117" fmla="*/ 572322 w 855927"/>
              <a:gd name="connsiteY3-118" fmla="*/ 167750 h 172379"/>
              <a:gd name="connsiteX4-119" fmla="*/ 855927 w 855927"/>
              <a:gd name="connsiteY4-120" fmla="*/ 68630 h 172379"/>
              <a:gd name="connsiteX0-121" fmla="*/ 0 w 855927"/>
              <a:gd name="connsiteY0-122" fmla="*/ 0 h 172379"/>
              <a:gd name="connsiteX1-123" fmla="*/ 82230 w 855927"/>
              <a:gd name="connsiteY1-124" fmla="*/ 115123 h 172379"/>
              <a:gd name="connsiteX2-125" fmla="*/ 282871 w 855927"/>
              <a:gd name="connsiteY2-126" fmla="*/ 161172 h 172379"/>
              <a:gd name="connsiteX3-127" fmla="*/ 572322 w 855927"/>
              <a:gd name="connsiteY3-128" fmla="*/ 167750 h 172379"/>
              <a:gd name="connsiteX4-129" fmla="*/ 855927 w 855927"/>
              <a:gd name="connsiteY4-130" fmla="*/ 68630 h 172379"/>
              <a:gd name="connsiteX0-131" fmla="*/ 0 w 855927"/>
              <a:gd name="connsiteY0-132" fmla="*/ 0 h 172379"/>
              <a:gd name="connsiteX1-133" fmla="*/ 82230 w 855927"/>
              <a:gd name="connsiteY1-134" fmla="*/ 115123 h 172379"/>
              <a:gd name="connsiteX2-135" fmla="*/ 282871 w 855927"/>
              <a:gd name="connsiteY2-136" fmla="*/ 161172 h 172379"/>
              <a:gd name="connsiteX3-137" fmla="*/ 572322 w 855927"/>
              <a:gd name="connsiteY3-138" fmla="*/ 167750 h 172379"/>
              <a:gd name="connsiteX4-139" fmla="*/ 855927 w 855927"/>
              <a:gd name="connsiteY4-140" fmla="*/ 68630 h 1723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55927" h="172379">
                <a:moveTo>
                  <a:pt x="0" y="0"/>
                </a:moveTo>
                <a:cubicBezTo>
                  <a:pt x="822" y="37003"/>
                  <a:pt x="35085" y="88261"/>
                  <a:pt x="82230" y="115123"/>
                </a:cubicBezTo>
                <a:cubicBezTo>
                  <a:pt x="129375" y="141985"/>
                  <a:pt x="201189" y="152401"/>
                  <a:pt x="282871" y="161172"/>
                </a:cubicBezTo>
                <a:cubicBezTo>
                  <a:pt x="364553" y="169943"/>
                  <a:pt x="479128" y="177618"/>
                  <a:pt x="572322" y="167750"/>
                </a:cubicBezTo>
                <a:cubicBezTo>
                  <a:pt x="665516" y="143595"/>
                  <a:pt x="779912" y="110430"/>
                  <a:pt x="855927" y="68630"/>
                </a:cubicBezTo>
              </a:path>
            </a:pathLst>
          </a:custGeom>
          <a:ln w="130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5362952" y="2571751"/>
            <a:ext cx="260878" cy="485775"/>
          </a:xfrm>
          <a:custGeom>
            <a:avLst/>
            <a:gdLst>
              <a:gd name="connsiteX0" fmla="*/ 14287 w 232866"/>
              <a:gd name="connsiteY0" fmla="*/ 0 h 461963"/>
              <a:gd name="connsiteX1" fmla="*/ 128587 w 232866"/>
              <a:gd name="connsiteY1" fmla="*/ 28575 h 461963"/>
              <a:gd name="connsiteX2" fmla="*/ 214312 w 232866"/>
              <a:gd name="connsiteY2" fmla="*/ 71438 h 461963"/>
              <a:gd name="connsiteX3" fmla="*/ 228600 w 232866"/>
              <a:gd name="connsiteY3" fmla="*/ 195263 h 461963"/>
              <a:gd name="connsiteX4" fmla="*/ 157162 w 232866"/>
              <a:gd name="connsiteY4" fmla="*/ 328613 h 461963"/>
              <a:gd name="connsiteX5" fmla="*/ 0 w 232866"/>
              <a:gd name="connsiteY5" fmla="*/ 461963 h 461963"/>
              <a:gd name="connsiteX0-1" fmla="*/ 0 w 247154"/>
              <a:gd name="connsiteY0-2" fmla="*/ 0 h 452438"/>
              <a:gd name="connsiteX1-3" fmla="*/ 142875 w 247154"/>
              <a:gd name="connsiteY1-4" fmla="*/ 19050 h 452438"/>
              <a:gd name="connsiteX2-5" fmla="*/ 228600 w 247154"/>
              <a:gd name="connsiteY2-6" fmla="*/ 61913 h 452438"/>
              <a:gd name="connsiteX3-7" fmla="*/ 242888 w 247154"/>
              <a:gd name="connsiteY3-8" fmla="*/ 185738 h 452438"/>
              <a:gd name="connsiteX4-9" fmla="*/ 171450 w 247154"/>
              <a:gd name="connsiteY4-10" fmla="*/ 319088 h 452438"/>
              <a:gd name="connsiteX5-11" fmla="*/ 14288 w 247154"/>
              <a:gd name="connsiteY5-12" fmla="*/ 452438 h 452438"/>
              <a:gd name="connsiteX0-13" fmla="*/ 0 w 248207"/>
              <a:gd name="connsiteY0-14" fmla="*/ 0 h 452438"/>
              <a:gd name="connsiteX1-15" fmla="*/ 142875 w 248207"/>
              <a:gd name="connsiteY1-16" fmla="*/ 19050 h 452438"/>
              <a:gd name="connsiteX2-17" fmla="*/ 228600 w 248207"/>
              <a:gd name="connsiteY2-18" fmla="*/ 61913 h 452438"/>
              <a:gd name="connsiteX3-19" fmla="*/ 242888 w 248207"/>
              <a:gd name="connsiteY3-20" fmla="*/ 185738 h 452438"/>
              <a:gd name="connsiteX4-21" fmla="*/ 157163 w 248207"/>
              <a:gd name="connsiteY4-22" fmla="*/ 319088 h 452438"/>
              <a:gd name="connsiteX5-23" fmla="*/ 14288 w 248207"/>
              <a:gd name="connsiteY5-24" fmla="*/ 452438 h 452438"/>
              <a:gd name="connsiteX0-25" fmla="*/ 0 w 236182"/>
              <a:gd name="connsiteY0-26" fmla="*/ 0 h 452438"/>
              <a:gd name="connsiteX1-27" fmla="*/ 142875 w 236182"/>
              <a:gd name="connsiteY1-28" fmla="*/ 19050 h 452438"/>
              <a:gd name="connsiteX2-29" fmla="*/ 228600 w 236182"/>
              <a:gd name="connsiteY2-30" fmla="*/ 61913 h 452438"/>
              <a:gd name="connsiteX3-31" fmla="*/ 223838 w 236182"/>
              <a:gd name="connsiteY3-32" fmla="*/ 185738 h 452438"/>
              <a:gd name="connsiteX4-33" fmla="*/ 157163 w 236182"/>
              <a:gd name="connsiteY4-34" fmla="*/ 319088 h 452438"/>
              <a:gd name="connsiteX5-35" fmla="*/ 14288 w 236182"/>
              <a:gd name="connsiteY5-36" fmla="*/ 452438 h 452438"/>
              <a:gd name="connsiteX0-37" fmla="*/ 0 w 244530"/>
              <a:gd name="connsiteY0-38" fmla="*/ 0 h 452438"/>
              <a:gd name="connsiteX1-39" fmla="*/ 142875 w 244530"/>
              <a:gd name="connsiteY1-40" fmla="*/ 19050 h 452438"/>
              <a:gd name="connsiteX2-41" fmla="*/ 228600 w 244530"/>
              <a:gd name="connsiteY2-42" fmla="*/ 61913 h 452438"/>
              <a:gd name="connsiteX3-43" fmla="*/ 238125 w 244530"/>
              <a:gd name="connsiteY3-44" fmla="*/ 200025 h 452438"/>
              <a:gd name="connsiteX4-45" fmla="*/ 157163 w 244530"/>
              <a:gd name="connsiteY4-46" fmla="*/ 319088 h 452438"/>
              <a:gd name="connsiteX5-47" fmla="*/ 14288 w 244530"/>
              <a:gd name="connsiteY5-48" fmla="*/ 452438 h 452438"/>
              <a:gd name="connsiteX0-49" fmla="*/ 0 w 239624"/>
              <a:gd name="connsiteY0-50" fmla="*/ 0 h 452438"/>
              <a:gd name="connsiteX1-51" fmla="*/ 142875 w 239624"/>
              <a:gd name="connsiteY1-52" fmla="*/ 19050 h 452438"/>
              <a:gd name="connsiteX2-53" fmla="*/ 204788 w 239624"/>
              <a:gd name="connsiteY2-54" fmla="*/ 61913 h 452438"/>
              <a:gd name="connsiteX3-55" fmla="*/ 238125 w 239624"/>
              <a:gd name="connsiteY3-56" fmla="*/ 200025 h 452438"/>
              <a:gd name="connsiteX4-57" fmla="*/ 157163 w 239624"/>
              <a:gd name="connsiteY4-58" fmla="*/ 319088 h 452438"/>
              <a:gd name="connsiteX5-59" fmla="*/ 14288 w 239624"/>
              <a:gd name="connsiteY5-60" fmla="*/ 452438 h 452438"/>
              <a:gd name="connsiteX0-61" fmla="*/ 0 w 246591"/>
              <a:gd name="connsiteY0-62" fmla="*/ 0 h 452438"/>
              <a:gd name="connsiteX1-63" fmla="*/ 142875 w 246591"/>
              <a:gd name="connsiteY1-64" fmla="*/ 19050 h 452438"/>
              <a:gd name="connsiteX2-65" fmla="*/ 233363 w 246591"/>
              <a:gd name="connsiteY2-66" fmla="*/ 61913 h 452438"/>
              <a:gd name="connsiteX3-67" fmla="*/ 238125 w 246591"/>
              <a:gd name="connsiteY3-68" fmla="*/ 200025 h 452438"/>
              <a:gd name="connsiteX4-69" fmla="*/ 157163 w 246591"/>
              <a:gd name="connsiteY4-70" fmla="*/ 319088 h 452438"/>
              <a:gd name="connsiteX5-71" fmla="*/ 14288 w 246591"/>
              <a:gd name="connsiteY5-72" fmla="*/ 452438 h 452438"/>
              <a:gd name="connsiteX0-73" fmla="*/ 19049 w 265640"/>
              <a:gd name="connsiteY0-74" fmla="*/ 0 h 466725"/>
              <a:gd name="connsiteX1-75" fmla="*/ 161924 w 265640"/>
              <a:gd name="connsiteY1-76" fmla="*/ 19050 h 466725"/>
              <a:gd name="connsiteX2-77" fmla="*/ 252412 w 265640"/>
              <a:gd name="connsiteY2-78" fmla="*/ 61913 h 466725"/>
              <a:gd name="connsiteX3-79" fmla="*/ 257174 w 265640"/>
              <a:gd name="connsiteY3-80" fmla="*/ 200025 h 466725"/>
              <a:gd name="connsiteX4-81" fmla="*/ 176212 w 265640"/>
              <a:gd name="connsiteY4-82" fmla="*/ 319088 h 466725"/>
              <a:gd name="connsiteX5-83" fmla="*/ 0 w 265640"/>
              <a:gd name="connsiteY5-84" fmla="*/ 466725 h 466725"/>
              <a:gd name="connsiteX0-85" fmla="*/ 14287 w 260878"/>
              <a:gd name="connsiteY0-86" fmla="*/ 0 h 485775"/>
              <a:gd name="connsiteX1-87" fmla="*/ 157162 w 260878"/>
              <a:gd name="connsiteY1-88" fmla="*/ 19050 h 485775"/>
              <a:gd name="connsiteX2-89" fmla="*/ 247650 w 260878"/>
              <a:gd name="connsiteY2-90" fmla="*/ 61913 h 485775"/>
              <a:gd name="connsiteX3-91" fmla="*/ 252412 w 260878"/>
              <a:gd name="connsiteY3-92" fmla="*/ 200025 h 485775"/>
              <a:gd name="connsiteX4-93" fmla="*/ 171450 w 260878"/>
              <a:gd name="connsiteY4-94" fmla="*/ 319088 h 485775"/>
              <a:gd name="connsiteX5-95" fmla="*/ 0 w 260878"/>
              <a:gd name="connsiteY5-96" fmla="*/ 485775 h 48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0878" h="485775">
                <a:moveTo>
                  <a:pt x="14287" y="0"/>
                </a:moveTo>
                <a:cubicBezTo>
                  <a:pt x="54768" y="8334"/>
                  <a:pt x="118268" y="8731"/>
                  <a:pt x="157162" y="19050"/>
                </a:cubicBezTo>
                <a:cubicBezTo>
                  <a:pt x="196056" y="29369"/>
                  <a:pt x="231775" y="31751"/>
                  <a:pt x="247650" y="61913"/>
                </a:cubicBezTo>
                <a:cubicBezTo>
                  <a:pt x="263525" y="92075"/>
                  <a:pt x="265112" y="157163"/>
                  <a:pt x="252412" y="200025"/>
                </a:cubicBezTo>
                <a:cubicBezTo>
                  <a:pt x="239712" y="242888"/>
                  <a:pt x="213519" y="271463"/>
                  <a:pt x="171450" y="319088"/>
                </a:cubicBezTo>
                <a:cubicBezTo>
                  <a:pt x="129381" y="366713"/>
                  <a:pt x="59531" y="441325"/>
                  <a:pt x="0" y="48577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5286754" y="1647825"/>
            <a:ext cx="14287" cy="1457325"/>
          </a:xfrm>
          <a:custGeom>
            <a:avLst/>
            <a:gdLst>
              <a:gd name="connsiteX0" fmla="*/ 14287 w 14287"/>
              <a:gd name="connsiteY0" fmla="*/ 1457325 h 1457325"/>
              <a:gd name="connsiteX1" fmla="*/ 0 w 14287"/>
              <a:gd name="connsiteY1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" h="1457325">
                <a:moveTo>
                  <a:pt x="14287" y="1457325"/>
                </a:moveTo>
                <a:lnTo>
                  <a:pt x="0" y="0"/>
                </a:ln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215315" y="1447803"/>
            <a:ext cx="523874" cy="257175"/>
          </a:xfrm>
          <a:custGeom>
            <a:avLst/>
            <a:gdLst>
              <a:gd name="connsiteX0" fmla="*/ 0 w 395287"/>
              <a:gd name="connsiteY0" fmla="*/ 171450 h 171450"/>
              <a:gd name="connsiteX1" fmla="*/ 395287 w 395287"/>
              <a:gd name="connsiteY1" fmla="*/ 0 h 171450"/>
              <a:gd name="connsiteX0-1" fmla="*/ 0 w 476249"/>
              <a:gd name="connsiteY0-2" fmla="*/ 195262 h 195262"/>
              <a:gd name="connsiteX1-3" fmla="*/ 476249 w 476249"/>
              <a:gd name="connsiteY1-4" fmla="*/ 0 h 195262"/>
              <a:gd name="connsiteX0-5" fmla="*/ 0 w 466724"/>
              <a:gd name="connsiteY0-6" fmla="*/ 228600 h 228600"/>
              <a:gd name="connsiteX1-7" fmla="*/ 466724 w 466724"/>
              <a:gd name="connsiteY1-8" fmla="*/ 0 h 228600"/>
              <a:gd name="connsiteX0-9" fmla="*/ 0 w 523874"/>
              <a:gd name="connsiteY0-10" fmla="*/ 257175 h 257175"/>
              <a:gd name="connsiteX1-11" fmla="*/ 523874 w 523874"/>
              <a:gd name="connsiteY1-12" fmla="*/ 0 h 257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3874" h="257175">
                <a:moveTo>
                  <a:pt x="0" y="257175"/>
                </a:moveTo>
                <a:lnTo>
                  <a:pt x="523874" y="0"/>
                </a:ln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5686802" y="1457328"/>
            <a:ext cx="671512" cy="304800"/>
          </a:xfrm>
          <a:custGeom>
            <a:avLst/>
            <a:gdLst>
              <a:gd name="connsiteX0" fmla="*/ 0 w 642937"/>
              <a:gd name="connsiteY0" fmla="*/ 0 h 295275"/>
              <a:gd name="connsiteX1" fmla="*/ 642937 w 642937"/>
              <a:gd name="connsiteY1" fmla="*/ 295275 h 295275"/>
              <a:gd name="connsiteX0-1" fmla="*/ 0 w 671512"/>
              <a:gd name="connsiteY0-2" fmla="*/ 0 h 304800"/>
              <a:gd name="connsiteX1-3" fmla="*/ 671512 w 671512"/>
              <a:gd name="connsiteY1-4" fmla="*/ 30480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71512" h="304800">
                <a:moveTo>
                  <a:pt x="0" y="0"/>
                </a:moveTo>
                <a:lnTo>
                  <a:pt x="671512" y="304800"/>
                </a:lnTo>
              </a:path>
            </a:pathLst>
          </a:custGeom>
          <a:ln w="180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04" y="708143"/>
            <a:ext cx="1424332" cy="140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Freeform 136"/>
          <p:cNvSpPr/>
          <p:nvPr/>
        </p:nvSpPr>
        <p:spPr>
          <a:xfrm>
            <a:off x="5668072" y="2300196"/>
            <a:ext cx="260878" cy="485775"/>
          </a:xfrm>
          <a:custGeom>
            <a:avLst/>
            <a:gdLst>
              <a:gd name="connsiteX0" fmla="*/ 14287 w 232866"/>
              <a:gd name="connsiteY0" fmla="*/ 0 h 461963"/>
              <a:gd name="connsiteX1" fmla="*/ 128587 w 232866"/>
              <a:gd name="connsiteY1" fmla="*/ 28575 h 461963"/>
              <a:gd name="connsiteX2" fmla="*/ 214312 w 232866"/>
              <a:gd name="connsiteY2" fmla="*/ 71438 h 461963"/>
              <a:gd name="connsiteX3" fmla="*/ 228600 w 232866"/>
              <a:gd name="connsiteY3" fmla="*/ 195263 h 461963"/>
              <a:gd name="connsiteX4" fmla="*/ 157162 w 232866"/>
              <a:gd name="connsiteY4" fmla="*/ 328613 h 461963"/>
              <a:gd name="connsiteX5" fmla="*/ 0 w 232866"/>
              <a:gd name="connsiteY5" fmla="*/ 461963 h 461963"/>
              <a:gd name="connsiteX0-1" fmla="*/ 0 w 247154"/>
              <a:gd name="connsiteY0-2" fmla="*/ 0 h 452438"/>
              <a:gd name="connsiteX1-3" fmla="*/ 142875 w 247154"/>
              <a:gd name="connsiteY1-4" fmla="*/ 19050 h 452438"/>
              <a:gd name="connsiteX2-5" fmla="*/ 228600 w 247154"/>
              <a:gd name="connsiteY2-6" fmla="*/ 61913 h 452438"/>
              <a:gd name="connsiteX3-7" fmla="*/ 242888 w 247154"/>
              <a:gd name="connsiteY3-8" fmla="*/ 185738 h 452438"/>
              <a:gd name="connsiteX4-9" fmla="*/ 171450 w 247154"/>
              <a:gd name="connsiteY4-10" fmla="*/ 319088 h 452438"/>
              <a:gd name="connsiteX5-11" fmla="*/ 14288 w 247154"/>
              <a:gd name="connsiteY5-12" fmla="*/ 452438 h 452438"/>
              <a:gd name="connsiteX0-13" fmla="*/ 0 w 248207"/>
              <a:gd name="connsiteY0-14" fmla="*/ 0 h 452438"/>
              <a:gd name="connsiteX1-15" fmla="*/ 142875 w 248207"/>
              <a:gd name="connsiteY1-16" fmla="*/ 19050 h 452438"/>
              <a:gd name="connsiteX2-17" fmla="*/ 228600 w 248207"/>
              <a:gd name="connsiteY2-18" fmla="*/ 61913 h 452438"/>
              <a:gd name="connsiteX3-19" fmla="*/ 242888 w 248207"/>
              <a:gd name="connsiteY3-20" fmla="*/ 185738 h 452438"/>
              <a:gd name="connsiteX4-21" fmla="*/ 157163 w 248207"/>
              <a:gd name="connsiteY4-22" fmla="*/ 319088 h 452438"/>
              <a:gd name="connsiteX5-23" fmla="*/ 14288 w 248207"/>
              <a:gd name="connsiteY5-24" fmla="*/ 452438 h 452438"/>
              <a:gd name="connsiteX0-25" fmla="*/ 0 w 236182"/>
              <a:gd name="connsiteY0-26" fmla="*/ 0 h 452438"/>
              <a:gd name="connsiteX1-27" fmla="*/ 142875 w 236182"/>
              <a:gd name="connsiteY1-28" fmla="*/ 19050 h 452438"/>
              <a:gd name="connsiteX2-29" fmla="*/ 228600 w 236182"/>
              <a:gd name="connsiteY2-30" fmla="*/ 61913 h 452438"/>
              <a:gd name="connsiteX3-31" fmla="*/ 223838 w 236182"/>
              <a:gd name="connsiteY3-32" fmla="*/ 185738 h 452438"/>
              <a:gd name="connsiteX4-33" fmla="*/ 157163 w 236182"/>
              <a:gd name="connsiteY4-34" fmla="*/ 319088 h 452438"/>
              <a:gd name="connsiteX5-35" fmla="*/ 14288 w 236182"/>
              <a:gd name="connsiteY5-36" fmla="*/ 452438 h 452438"/>
              <a:gd name="connsiteX0-37" fmla="*/ 0 w 244530"/>
              <a:gd name="connsiteY0-38" fmla="*/ 0 h 452438"/>
              <a:gd name="connsiteX1-39" fmla="*/ 142875 w 244530"/>
              <a:gd name="connsiteY1-40" fmla="*/ 19050 h 452438"/>
              <a:gd name="connsiteX2-41" fmla="*/ 228600 w 244530"/>
              <a:gd name="connsiteY2-42" fmla="*/ 61913 h 452438"/>
              <a:gd name="connsiteX3-43" fmla="*/ 238125 w 244530"/>
              <a:gd name="connsiteY3-44" fmla="*/ 200025 h 452438"/>
              <a:gd name="connsiteX4-45" fmla="*/ 157163 w 244530"/>
              <a:gd name="connsiteY4-46" fmla="*/ 319088 h 452438"/>
              <a:gd name="connsiteX5-47" fmla="*/ 14288 w 244530"/>
              <a:gd name="connsiteY5-48" fmla="*/ 452438 h 452438"/>
              <a:gd name="connsiteX0-49" fmla="*/ 0 w 239624"/>
              <a:gd name="connsiteY0-50" fmla="*/ 0 h 452438"/>
              <a:gd name="connsiteX1-51" fmla="*/ 142875 w 239624"/>
              <a:gd name="connsiteY1-52" fmla="*/ 19050 h 452438"/>
              <a:gd name="connsiteX2-53" fmla="*/ 204788 w 239624"/>
              <a:gd name="connsiteY2-54" fmla="*/ 61913 h 452438"/>
              <a:gd name="connsiteX3-55" fmla="*/ 238125 w 239624"/>
              <a:gd name="connsiteY3-56" fmla="*/ 200025 h 452438"/>
              <a:gd name="connsiteX4-57" fmla="*/ 157163 w 239624"/>
              <a:gd name="connsiteY4-58" fmla="*/ 319088 h 452438"/>
              <a:gd name="connsiteX5-59" fmla="*/ 14288 w 239624"/>
              <a:gd name="connsiteY5-60" fmla="*/ 452438 h 452438"/>
              <a:gd name="connsiteX0-61" fmla="*/ 0 w 246591"/>
              <a:gd name="connsiteY0-62" fmla="*/ 0 h 452438"/>
              <a:gd name="connsiteX1-63" fmla="*/ 142875 w 246591"/>
              <a:gd name="connsiteY1-64" fmla="*/ 19050 h 452438"/>
              <a:gd name="connsiteX2-65" fmla="*/ 233363 w 246591"/>
              <a:gd name="connsiteY2-66" fmla="*/ 61913 h 452438"/>
              <a:gd name="connsiteX3-67" fmla="*/ 238125 w 246591"/>
              <a:gd name="connsiteY3-68" fmla="*/ 200025 h 452438"/>
              <a:gd name="connsiteX4-69" fmla="*/ 157163 w 246591"/>
              <a:gd name="connsiteY4-70" fmla="*/ 319088 h 452438"/>
              <a:gd name="connsiteX5-71" fmla="*/ 14288 w 246591"/>
              <a:gd name="connsiteY5-72" fmla="*/ 452438 h 452438"/>
              <a:gd name="connsiteX0-73" fmla="*/ 19049 w 265640"/>
              <a:gd name="connsiteY0-74" fmla="*/ 0 h 466725"/>
              <a:gd name="connsiteX1-75" fmla="*/ 161924 w 265640"/>
              <a:gd name="connsiteY1-76" fmla="*/ 19050 h 466725"/>
              <a:gd name="connsiteX2-77" fmla="*/ 252412 w 265640"/>
              <a:gd name="connsiteY2-78" fmla="*/ 61913 h 466725"/>
              <a:gd name="connsiteX3-79" fmla="*/ 257174 w 265640"/>
              <a:gd name="connsiteY3-80" fmla="*/ 200025 h 466725"/>
              <a:gd name="connsiteX4-81" fmla="*/ 176212 w 265640"/>
              <a:gd name="connsiteY4-82" fmla="*/ 319088 h 466725"/>
              <a:gd name="connsiteX5-83" fmla="*/ 0 w 265640"/>
              <a:gd name="connsiteY5-84" fmla="*/ 466725 h 466725"/>
              <a:gd name="connsiteX0-85" fmla="*/ 14287 w 260878"/>
              <a:gd name="connsiteY0-86" fmla="*/ 0 h 485775"/>
              <a:gd name="connsiteX1-87" fmla="*/ 157162 w 260878"/>
              <a:gd name="connsiteY1-88" fmla="*/ 19050 h 485775"/>
              <a:gd name="connsiteX2-89" fmla="*/ 247650 w 260878"/>
              <a:gd name="connsiteY2-90" fmla="*/ 61913 h 485775"/>
              <a:gd name="connsiteX3-91" fmla="*/ 252412 w 260878"/>
              <a:gd name="connsiteY3-92" fmla="*/ 200025 h 485775"/>
              <a:gd name="connsiteX4-93" fmla="*/ 171450 w 260878"/>
              <a:gd name="connsiteY4-94" fmla="*/ 319088 h 485775"/>
              <a:gd name="connsiteX5-95" fmla="*/ 0 w 260878"/>
              <a:gd name="connsiteY5-96" fmla="*/ 485775 h 48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0878" h="485775">
                <a:moveTo>
                  <a:pt x="14287" y="0"/>
                </a:moveTo>
                <a:cubicBezTo>
                  <a:pt x="54768" y="8334"/>
                  <a:pt x="118268" y="8731"/>
                  <a:pt x="157162" y="19050"/>
                </a:cubicBezTo>
                <a:cubicBezTo>
                  <a:pt x="196056" y="29369"/>
                  <a:pt x="231775" y="31751"/>
                  <a:pt x="247650" y="61913"/>
                </a:cubicBezTo>
                <a:cubicBezTo>
                  <a:pt x="263525" y="92075"/>
                  <a:pt x="265112" y="157163"/>
                  <a:pt x="252412" y="200025"/>
                </a:cubicBezTo>
                <a:cubicBezTo>
                  <a:pt x="239712" y="242888"/>
                  <a:pt x="213519" y="271463"/>
                  <a:pt x="171450" y="319088"/>
                </a:cubicBezTo>
                <a:cubicBezTo>
                  <a:pt x="129381" y="366713"/>
                  <a:pt x="59531" y="441325"/>
                  <a:pt x="0" y="48577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5589586" y="1424760"/>
            <a:ext cx="4763" cy="1409700"/>
          </a:xfrm>
          <a:custGeom>
            <a:avLst/>
            <a:gdLst>
              <a:gd name="connsiteX0" fmla="*/ 0 w 4763"/>
              <a:gd name="connsiteY0" fmla="*/ 1409700 h 1409700"/>
              <a:gd name="connsiteX1" fmla="*/ 4763 w 4763"/>
              <a:gd name="connsiteY1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3" h="1409700">
                <a:moveTo>
                  <a:pt x="0" y="1409700"/>
                </a:moveTo>
                <a:cubicBezTo>
                  <a:pt x="1588" y="939800"/>
                  <a:pt x="3175" y="469900"/>
                  <a:pt x="4763" y="0"/>
                </a:cubicBezTo>
              </a:path>
            </a:pathLst>
          </a:custGeom>
          <a:ln w="196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>
            <a:off x="5543549" y="1148535"/>
            <a:ext cx="355600" cy="314325"/>
          </a:xfrm>
          <a:custGeom>
            <a:avLst/>
            <a:gdLst>
              <a:gd name="connsiteX0" fmla="*/ 0 w 311150"/>
              <a:gd name="connsiteY0" fmla="*/ 247650 h 247650"/>
              <a:gd name="connsiteX1" fmla="*/ 311150 w 311150"/>
              <a:gd name="connsiteY1" fmla="*/ 0 h 247650"/>
              <a:gd name="connsiteX0-1" fmla="*/ 0 w 355600"/>
              <a:gd name="connsiteY0-2" fmla="*/ 282575 h 282575"/>
              <a:gd name="connsiteX1-3" fmla="*/ 355600 w 355600"/>
              <a:gd name="connsiteY1-4" fmla="*/ 0 h 282575"/>
              <a:gd name="connsiteX0-5" fmla="*/ 0 w 365125"/>
              <a:gd name="connsiteY0-6" fmla="*/ 292100 h 292100"/>
              <a:gd name="connsiteX1-7" fmla="*/ 365125 w 365125"/>
              <a:gd name="connsiteY1-8" fmla="*/ 0 h 292100"/>
              <a:gd name="connsiteX0-9" fmla="*/ 0 w 355600"/>
              <a:gd name="connsiteY0-10" fmla="*/ 314325 h 314325"/>
              <a:gd name="connsiteX1-11" fmla="*/ 355600 w 355600"/>
              <a:gd name="connsiteY1-12" fmla="*/ 0 h 3143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5600" h="314325">
                <a:moveTo>
                  <a:pt x="0" y="314325"/>
                </a:moveTo>
                <a:lnTo>
                  <a:pt x="355600" y="0"/>
                </a:lnTo>
              </a:path>
            </a:pathLst>
          </a:cu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5873750" y="1199334"/>
            <a:ext cx="247650" cy="257176"/>
          </a:xfrm>
          <a:custGeom>
            <a:avLst/>
            <a:gdLst>
              <a:gd name="connsiteX0" fmla="*/ 0 w 225425"/>
              <a:gd name="connsiteY0" fmla="*/ 0 h 203200"/>
              <a:gd name="connsiteX1" fmla="*/ 225425 w 225425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425" h="203200">
                <a:moveTo>
                  <a:pt x="0" y="0"/>
                </a:moveTo>
                <a:lnTo>
                  <a:pt x="225425" y="203200"/>
                </a:ln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6121400" y="1139010"/>
            <a:ext cx="231775" cy="234950"/>
          </a:xfrm>
          <a:custGeom>
            <a:avLst/>
            <a:gdLst>
              <a:gd name="connsiteX0" fmla="*/ 0 w 209550"/>
              <a:gd name="connsiteY0" fmla="*/ 206375 h 206375"/>
              <a:gd name="connsiteX1" fmla="*/ 209550 w 209550"/>
              <a:gd name="connsiteY1" fmla="*/ 0 h 206375"/>
              <a:gd name="connsiteX0-1" fmla="*/ 0 w 231775"/>
              <a:gd name="connsiteY0-2" fmla="*/ 234950 h 234950"/>
              <a:gd name="connsiteX1-3" fmla="*/ 231775 w 231775"/>
              <a:gd name="connsiteY1-4" fmla="*/ 0 h 234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31775" h="234950">
                <a:moveTo>
                  <a:pt x="0" y="234950"/>
                </a:moveTo>
                <a:lnTo>
                  <a:pt x="231775" y="0"/>
                </a:lnTo>
              </a:path>
            </a:pathLst>
          </a:custGeom>
          <a:ln w="1238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6334919" y="1214417"/>
            <a:ext cx="213519" cy="192087"/>
          </a:xfrm>
          <a:custGeom>
            <a:avLst/>
            <a:gdLst>
              <a:gd name="connsiteX0" fmla="*/ 0 w 168275"/>
              <a:gd name="connsiteY0" fmla="*/ 0 h 149225"/>
              <a:gd name="connsiteX1" fmla="*/ 168275 w 168275"/>
              <a:gd name="connsiteY1" fmla="*/ 149225 h 149225"/>
              <a:gd name="connsiteX0-1" fmla="*/ 0 w 180181"/>
              <a:gd name="connsiteY0-2" fmla="*/ 0 h 165893"/>
              <a:gd name="connsiteX1-3" fmla="*/ 180181 w 180181"/>
              <a:gd name="connsiteY1-4" fmla="*/ 165893 h 165893"/>
              <a:gd name="connsiteX0-5" fmla="*/ 0 w 213519"/>
              <a:gd name="connsiteY0-6" fmla="*/ 0 h 192087"/>
              <a:gd name="connsiteX1-7" fmla="*/ 213519 w 213519"/>
              <a:gd name="connsiteY1-8" fmla="*/ 192087 h 1920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13519" h="192087">
                <a:moveTo>
                  <a:pt x="0" y="0"/>
                </a:moveTo>
                <a:lnTo>
                  <a:pt x="213519" y="192087"/>
                </a:ln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6553200" y="1354910"/>
            <a:ext cx="31750" cy="1479550"/>
          </a:xfrm>
          <a:custGeom>
            <a:avLst/>
            <a:gdLst>
              <a:gd name="connsiteX0" fmla="*/ 0 w 31750"/>
              <a:gd name="connsiteY0" fmla="*/ 0 h 1479550"/>
              <a:gd name="connsiteX1" fmla="*/ 31750 w 31750"/>
              <a:gd name="connsiteY1" fmla="*/ 14795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479550">
                <a:moveTo>
                  <a:pt x="0" y="0"/>
                </a:moveTo>
                <a:lnTo>
                  <a:pt x="31750" y="1479550"/>
                </a:ln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6635750" y="1215210"/>
            <a:ext cx="323850" cy="171450"/>
          </a:xfrm>
          <a:custGeom>
            <a:avLst/>
            <a:gdLst>
              <a:gd name="connsiteX0" fmla="*/ 0 w 323850"/>
              <a:gd name="connsiteY0" fmla="*/ 171450 h 171450"/>
              <a:gd name="connsiteX1" fmla="*/ 323850 w 323850"/>
              <a:gd name="connsiteY1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171450">
                <a:moveTo>
                  <a:pt x="0" y="171450"/>
                </a:moveTo>
                <a:lnTo>
                  <a:pt x="323850" y="0"/>
                </a:ln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4"/>
          <p:cNvSpPr/>
          <p:nvPr/>
        </p:nvSpPr>
        <p:spPr>
          <a:xfrm>
            <a:off x="6953250" y="1189810"/>
            <a:ext cx="590550" cy="304800"/>
          </a:xfrm>
          <a:custGeom>
            <a:avLst/>
            <a:gdLst>
              <a:gd name="connsiteX0" fmla="*/ 0 w 590550"/>
              <a:gd name="connsiteY0" fmla="*/ 0 h 304800"/>
              <a:gd name="connsiteX1" fmla="*/ 590550 w 59055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0550" h="304800">
                <a:moveTo>
                  <a:pt x="0" y="0"/>
                </a:moveTo>
                <a:lnTo>
                  <a:pt x="590550" y="304800"/>
                </a:ln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7498081" y="1424760"/>
            <a:ext cx="45719" cy="1403350"/>
          </a:xfrm>
          <a:custGeom>
            <a:avLst/>
            <a:gdLst>
              <a:gd name="connsiteX0" fmla="*/ 6350 w 6350"/>
              <a:gd name="connsiteY0" fmla="*/ 0 h 1327150"/>
              <a:gd name="connsiteX1" fmla="*/ 0 w 6350"/>
              <a:gd name="connsiteY1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1327150">
                <a:moveTo>
                  <a:pt x="6350" y="0"/>
                </a:moveTo>
                <a:cubicBezTo>
                  <a:pt x="4233" y="442383"/>
                  <a:pt x="2116" y="884766"/>
                  <a:pt x="0" y="1327150"/>
                </a:cubicBezTo>
              </a:path>
            </a:pathLst>
          </a:custGeom>
          <a:ln w="2190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5499100" y="3023422"/>
            <a:ext cx="2036226" cy="504151"/>
          </a:xfrm>
          <a:custGeom>
            <a:avLst/>
            <a:gdLst>
              <a:gd name="connsiteX0" fmla="*/ 1803400 w 2036226"/>
              <a:gd name="connsiteY0" fmla="*/ 7888 h 504151"/>
              <a:gd name="connsiteX1" fmla="*/ 1905000 w 2036226"/>
              <a:gd name="connsiteY1" fmla="*/ 1538 h 504151"/>
              <a:gd name="connsiteX2" fmla="*/ 1968500 w 2036226"/>
              <a:gd name="connsiteY2" fmla="*/ 33288 h 504151"/>
              <a:gd name="connsiteX3" fmla="*/ 2019300 w 2036226"/>
              <a:gd name="connsiteY3" fmla="*/ 96788 h 504151"/>
              <a:gd name="connsiteX4" fmla="*/ 2025650 w 2036226"/>
              <a:gd name="connsiteY4" fmla="*/ 160288 h 504151"/>
              <a:gd name="connsiteX5" fmla="*/ 2032000 w 2036226"/>
              <a:gd name="connsiteY5" fmla="*/ 204738 h 504151"/>
              <a:gd name="connsiteX6" fmla="*/ 1955800 w 2036226"/>
              <a:gd name="connsiteY6" fmla="*/ 426988 h 504151"/>
              <a:gd name="connsiteX7" fmla="*/ 1631950 w 2036226"/>
              <a:gd name="connsiteY7" fmla="*/ 503188 h 504151"/>
              <a:gd name="connsiteX8" fmla="*/ 1416050 w 2036226"/>
              <a:gd name="connsiteY8" fmla="*/ 465088 h 504151"/>
              <a:gd name="connsiteX9" fmla="*/ 1270000 w 2036226"/>
              <a:gd name="connsiteY9" fmla="*/ 395238 h 504151"/>
              <a:gd name="connsiteX10" fmla="*/ 1193800 w 2036226"/>
              <a:gd name="connsiteY10" fmla="*/ 344438 h 504151"/>
              <a:gd name="connsiteX11" fmla="*/ 901700 w 2036226"/>
              <a:gd name="connsiteY11" fmla="*/ 147588 h 504151"/>
              <a:gd name="connsiteX12" fmla="*/ 609600 w 2036226"/>
              <a:gd name="connsiteY12" fmla="*/ 65038 h 504151"/>
              <a:gd name="connsiteX13" fmla="*/ 254000 w 2036226"/>
              <a:gd name="connsiteY13" fmla="*/ 65038 h 504151"/>
              <a:gd name="connsiteX14" fmla="*/ 133350 w 2036226"/>
              <a:gd name="connsiteY14" fmla="*/ 96788 h 504151"/>
              <a:gd name="connsiteX15" fmla="*/ 44450 w 2036226"/>
              <a:gd name="connsiteY15" fmla="*/ 115838 h 504151"/>
              <a:gd name="connsiteX16" fmla="*/ 0 w 2036226"/>
              <a:gd name="connsiteY16" fmla="*/ 153938 h 50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6226" h="504151">
                <a:moveTo>
                  <a:pt x="1803400" y="7888"/>
                </a:moveTo>
                <a:cubicBezTo>
                  <a:pt x="1840441" y="2596"/>
                  <a:pt x="1877483" y="-2695"/>
                  <a:pt x="1905000" y="1538"/>
                </a:cubicBezTo>
                <a:cubicBezTo>
                  <a:pt x="1932517" y="5771"/>
                  <a:pt x="1949450" y="17413"/>
                  <a:pt x="1968500" y="33288"/>
                </a:cubicBezTo>
                <a:cubicBezTo>
                  <a:pt x="1987550" y="49163"/>
                  <a:pt x="2009775" y="75621"/>
                  <a:pt x="2019300" y="96788"/>
                </a:cubicBezTo>
                <a:cubicBezTo>
                  <a:pt x="2028825" y="117955"/>
                  <a:pt x="2023533" y="142296"/>
                  <a:pt x="2025650" y="160288"/>
                </a:cubicBezTo>
                <a:cubicBezTo>
                  <a:pt x="2027767" y="178280"/>
                  <a:pt x="2043642" y="160288"/>
                  <a:pt x="2032000" y="204738"/>
                </a:cubicBezTo>
                <a:cubicBezTo>
                  <a:pt x="2020358" y="249188"/>
                  <a:pt x="2022475" y="377246"/>
                  <a:pt x="1955800" y="426988"/>
                </a:cubicBezTo>
                <a:cubicBezTo>
                  <a:pt x="1889125" y="476730"/>
                  <a:pt x="1721908" y="496838"/>
                  <a:pt x="1631950" y="503188"/>
                </a:cubicBezTo>
                <a:cubicBezTo>
                  <a:pt x="1541992" y="509538"/>
                  <a:pt x="1476375" y="483080"/>
                  <a:pt x="1416050" y="465088"/>
                </a:cubicBezTo>
                <a:cubicBezTo>
                  <a:pt x="1355725" y="447096"/>
                  <a:pt x="1307042" y="415346"/>
                  <a:pt x="1270000" y="395238"/>
                </a:cubicBezTo>
                <a:cubicBezTo>
                  <a:pt x="1232958" y="375130"/>
                  <a:pt x="1193800" y="344438"/>
                  <a:pt x="1193800" y="344438"/>
                </a:cubicBezTo>
                <a:cubicBezTo>
                  <a:pt x="1132417" y="303163"/>
                  <a:pt x="999067" y="194155"/>
                  <a:pt x="901700" y="147588"/>
                </a:cubicBezTo>
                <a:cubicBezTo>
                  <a:pt x="804333" y="101021"/>
                  <a:pt x="717550" y="78796"/>
                  <a:pt x="609600" y="65038"/>
                </a:cubicBezTo>
                <a:cubicBezTo>
                  <a:pt x="501650" y="51280"/>
                  <a:pt x="333375" y="59746"/>
                  <a:pt x="254000" y="65038"/>
                </a:cubicBezTo>
                <a:cubicBezTo>
                  <a:pt x="174625" y="70330"/>
                  <a:pt x="168275" y="88321"/>
                  <a:pt x="133350" y="96788"/>
                </a:cubicBezTo>
                <a:cubicBezTo>
                  <a:pt x="98425" y="105255"/>
                  <a:pt x="66675" y="106313"/>
                  <a:pt x="44450" y="115838"/>
                </a:cubicBezTo>
                <a:cubicBezTo>
                  <a:pt x="22225" y="125363"/>
                  <a:pt x="11112" y="139650"/>
                  <a:pt x="0" y="153938"/>
                </a:cubicBez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3" y="779239"/>
            <a:ext cx="1253836" cy="115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Freeform 148"/>
          <p:cNvSpPr/>
          <p:nvPr/>
        </p:nvSpPr>
        <p:spPr>
          <a:xfrm>
            <a:off x="6110273" y="1790700"/>
            <a:ext cx="9525" cy="1162050"/>
          </a:xfrm>
          <a:custGeom>
            <a:avLst/>
            <a:gdLst>
              <a:gd name="connsiteX0" fmla="*/ 0 w 9525"/>
              <a:gd name="connsiteY0" fmla="*/ 0 h 1162050"/>
              <a:gd name="connsiteX1" fmla="*/ 9525 w 9525"/>
              <a:gd name="connsiteY1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62050">
                <a:moveTo>
                  <a:pt x="0" y="0"/>
                </a:moveTo>
                <a:lnTo>
                  <a:pt x="9525" y="1162050"/>
                </a:lnTo>
              </a:path>
            </a:pathLst>
          </a:custGeom>
          <a:ln w="222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0" name="Freeform 149"/>
          <p:cNvSpPr/>
          <p:nvPr/>
        </p:nvSpPr>
        <p:spPr>
          <a:xfrm rot="289426">
            <a:off x="6195998" y="2586037"/>
            <a:ext cx="419100" cy="339726"/>
          </a:xfrm>
          <a:custGeom>
            <a:avLst/>
            <a:gdLst>
              <a:gd name="connsiteX0" fmla="*/ 0 w 400050"/>
              <a:gd name="connsiteY0" fmla="*/ 257175 h 257175"/>
              <a:gd name="connsiteX1" fmla="*/ 400050 w 400050"/>
              <a:gd name="connsiteY1" fmla="*/ 0 h 257175"/>
              <a:gd name="connsiteX2" fmla="*/ 400050 w 400050"/>
              <a:gd name="connsiteY2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257175">
                <a:moveTo>
                  <a:pt x="0" y="257175"/>
                </a:moveTo>
                <a:lnTo>
                  <a:pt x="400050" y="0"/>
                </a:lnTo>
                <a:lnTo>
                  <a:pt x="400050" y="0"/>
                </a:ln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Freeform 150"/>
          <p:cNvSpPr/>
          <p:nvPr/>
        </p:nvSpPr>
        <p:spPr>
          <a:xfrm>
            <a:off x="6588906" y="2609850"/>
            <a:ext cx="438149" cy="280988"/>
          </a:xfrm>
          <a:custGeom>
            <a:avLst/>
            <a:gdLst>
              <a:gd name="connsiteX0" fmla="*/ 0 w 364331"/>
              <a:gd name="connsiteY0" fmla="*/ 0 h 254794"/>
              <a:gd name="connsiteX1" fmla="*/ 364331 w 364331"/>
              <a:gd name="connsiteY1" fmla="*/ 254794 h 254794"/>
              <a:gd name="connsiteX0-1" fmla="*/ 0 w 438149"/>
              <a:gd name="connsiteY0-2" fmla="*/ 0 h 280988"/>
              <a:gd name="connsiteX1-3" fmla="*/ 438149 w 438149"/>
              <a:gd name="connsiteY1-4" fmla="*/ 280988 h 2809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38149" h="280988">
                <a:moveTo>
                  <a:pt x="0" y="0"/>
                </a:moveTo>
                <a:lnTo>
                  <a:pt x="438149" y="280988"/>
                </a:lnTo>
              </a:path>
            </a:pathLst>
          </a:custGeom>
          <a:ln w="139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2" name="Freeform 151"/>
          <p:cNvSpPr/>
          <p:nvPr/>
        </p:nvSpPr>
        <p:spPr>
          <a:xfrm>
            <a:off x="7077075" y="1804988"/>
            <a:ext cx="9525" cy="1140618"/>
          </a:xfrm>
          <a:custGeom>
            <a:avLst/>
            <a:gdLst>
              <a:gd name="connsiteX0" fmla="*/ 0 w 9525"/>
              <a:gd name="connsiteY0" fmla="*/ 0 h 1140618"/>
              <a:gd name="connsiteX1" fmla="*/ 9525 w 9525"/>
              <a:gd name="connsiteY1" fmla="*/ 1140618 h 114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40618">
                <a:moveTo>
                  <a:pt x="0" y="0"/>
                </a:moveTo>
                <a:lnTo>
                  <a:pt x="9525" y="1140618"/>
                </a:lnTo>
              </a:path>
            </a:pathLst>
          </a:custGeom>
          <a:ln w="209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3" name="Freeform 152"/>
          <p:cNvSpPr/>
          <p:nvPr/>
        </p:nvSpPr>
        <p:spPr>
          <a:xfrm>
            <a:off x="6085697" y="1081651"/>
            <a:ext cx="992548" cy="479672"/>
          </a:xfrm>
          <a:custGeom>
            <a:avLst/>
            <a:gdLst>
              <a:gd name="connsiteX0" fmla="*/ 209387 w 1002997"/>
              <a:gd name="connsiteY0" fmla="*/ 289608 h 479331"/>
              <a:gd name="connsiteX1" fmla="*/ 247487 w 1002997"/>
              <a:gd name="connsiteY1" fmla="*/ 241983 h 479331"/>
              <a:gd name="connsiteX2" fmla="*/ 237962 w 1002997"/>
              <a:gd name="connsiteY2" fmla="*/ 184833 h 479331"/>
              <a:gd name="connsiteX3" fmla="*/ 152237 w 1002997"/>
              <a:gd name="connsiteY3" fmla="*/ 175308 h 479331"/>
              <a:gd name="connsiteX4" fmla="*/ 37937 w 1002997"/>
              <a:gd name="connsiteY4" fmla="*/ 199121 h 479331"/>
              <a:gd name="connsiteX5" fmla="*/ 9362 w 1002997"/>
              <a:gd name="connsiteY5" fmla="*/ 261033 h 479331"/>
              <a:gd name="connsiteX6" fmla="*/ 28412 w 1002997"/>
              <a:gd name="connsiteY6" fmla="*/ 394383 h 479331"/>
              <a:gd name="connsiteX7" fmla="*/ 299874 w 1002997"/>
              <a:gd name="connsiteY7" fmla="*/ 475346 h 479331"/>
              <a:gd name="connsiteX8" fmla="*/ 799937 w 1002997"/>
              <a:gd name="connsiteY8" fmla="*/ 446771 h 479331"/>
              <a:gd name="connsiteX9" fmla="*/ 990437 w 1002997"/>
              <a:gd name="connsiteY9" fmla="*/ 275321 h 479331"/>
              <a:gd name="connsiteX10" fmla="*/ 971387 w 1002997"/>
              <a:gd name="connsiteY10" fmla="*/ 80058 h 479331"/>
              <a:gd name="connsiteX11" fmla="*/ 861849 w 1002997"/>
              <a:gd name="connsiteY11" fmla="*/ 3858 h 479331"/>
              <a:gd name="connsiteX12" fmla="*/ 747549 w 1002997"/>
              <a:gd name="connsiteY12" fmla="*/ 18146 h 479331"/>
              <a:gd name="connsiteX0-1" fmla="*/ 209387 w 986275"/>
              <a:gd name="connsiteY0-2" fmla="*/ 289608 h 479331"/>
              <a:gd name="connsiteX1-3" fmla="*/ 247487 w 986275"/>
              <a:gd name="connsiteY1-4" fmla="*/ 241983 h 479331"/>
              <a:gd name="connsiteX2-5" fmla="*/ 237962 w 986275"/>
              <a:gd name="connsiteY2-6" fmla="*/ 184833 h 479331"/>
              <a:gd name="connsiteX3-7" fmla="*/ 152237 w 986275"/>
              <a:gd name="connsiteY3-8" fmla="*/ 175308 h 479331"/>
              <a:gd name="connsiteX4-9" fmla="*/ 37937 w 986275"/>
              <a:gd name="connsiteY4-10" fmla="*/ 199121 h 479331"/>
              <a:gd name="connsiteX5-11" fmla="*/ 9362 w 986275"/>
              <a:gd name="connsiteY5-12" fmla="*/ 261033 h 479331"/>
              <a:gd name="connsiteX6-13" fmla="*/ 28412 w 986275"/>
              <a:gd name="connsiteY6-14" fmla="*/ 394383 h 479331"/>
              <a:gd name="connsiteX7-15" fmla="*/ 299874 w 986275"/>
              <a:gd name="connsiteY7-16" fmla="*/ 475346 h 479331"/>
              <a:gd name="connsiteX8-17" fmla="*/ 799937 w 986275"/>
              <a:gd name="connsiteY8-18" fmla="*/ 446771 h 479331"/>
              <a:gd name="connsiteX9-19" fmla="*/ 966625 w 986275"/>
              <a:gd name="connsiteY9-20" fmla="*/ 275321 h 479331"/>
              <a:gd name="connsiteX10-21" fmla="*/ 971387 w 986275"/>
              <a:gd name="connsiteY10-22" fmla="*/ 80058 h 479331"/>
              <a:gd name="connsiteX11-23" fmla="*/ 861849 w 986275"/>
              <a:gd name="connsiteY11-24" fmla="*/ 3858 h 479331"/>
              <a:gd name="connsiteX12-25" fmla="*/ 747549 w 986275"/>
              <a:gd name="connsiteY12-26" fmla="*/ 18146 h 479331"/>
              <a:gd name="connsiteX0-27" fmla="*/ 209387 w 980075"/>
              <a:gd name="connsiteY0-28" fmla="*/ 289608 h 479331"/>
              <a:gd name="connsiteX1-29" fmla="*/ 247487 w 980075"/>
              <a:gd name="connsiteY1-30" fmla="*/ 241983 h 479331"/>
              <a:gd name="connsiteX2-31" fmla="*/ 237962 w 980075"/>
              <a:gd name="connsiteY2-32" fmla="*/ 184833 h 479331"/>
              <a:gd name="connsiteX3-33" fmla="*/ 152237 w 980075"/>
              <a:gd name="connsiteY3-34" fmla="*/ 175308 h 479331"/>
              <a:gd name="connsiteX4-35" fmla="*/ 37937 w 980075"/>
              <a:gd name="connsiteY4-36" fmla="*/ 199121 h 479331"/>
              <a:gd name="connsiteX5-37" fmla="*/ 9362 w 980075"/>
              <a:gd name="connsiteY5-38" fmla="*/ 261033 h 479331"/>
              <a:gd name="connsiteX6-39" fmla="*/ 28412 w 980075"/>
              <a:gd name="connsiteY6-40" fmla="*/ 394383 h 479331"/>
              <a:gd name="connsiteX7-41" fmla="*/ 299874 w 980075"/>
              <a:gd name="connsiteY7-42" fmla="*/ 475346 h 479331"/>
              <a:gd name="connsiteX8-43" fmla="*/ 799937 w 980075"/>
              <a:gd name="connsiteY8-44" fmla="*/ 446771 h 479331"/>
              <a:gd name="connsiteX9-45" fmla="*/ 966625 w 980075"/>
              <a:gd name="connsiteY9-46" fmla="*/ 275321 h 479331"/>
              <a:gd name="connsiteX10-47" fmla="*/ 971387 w 980075"/>
              <a:gd name="connsiteY10-48" fmla="*/ 80058 h 479331"/>
              <a:gd name="connsiteX11-49" fmla="*/ 861849 w 980075"/>
              <a:gd name="connsiteY11-50" fmla="*/ 3858 h 479331"/>
              <a:gd name="connsiteX12-51" fmla="*/ 747549 w 980075"/>
              <a:gd name="connsiteY12-52" fmla="*/ 18146 h 479331"/>
              <a:gd name="connsiteX0-53" fmla="*/ 209387 w 972571"/>
              <a:gd name="connsiteY0-54" fmla="*/ 289949 h 479672"/>
              <a:gd name="connsiteX1-55" fmla="*/ 247487 w 972571"/>
              <a:gd name="connsiteY1-56" fmla="*/ 242324 h 479672"/>
              <a:gd name="connsiteX2-57" fmla="*/ 237962 w 972571"/>
              <a:gd name="connsiteY2-58" fmla="*/ 185174 h 479672"/>
              <a:gd name="connsiteX3-59" fmla="*/ 152237 w 972571"/>
              <a:gd name="connsiteY3-60" fmla="*/ 175649 h 479672"/>
              <a:gd name="connsiteX4-61" fmla="*/ 37937 w 972571"/>
              <a:gd name="connsiteY4-62" fmla="*/ 199462 h 479672"/>
              <a:gd name="connsiteX5-63" fmla="*/ 9362 w 972571"/>
              <a:gd name="connsiteY5-64" fmla="*/ 261374 h 479672"/>
              <a:gd name="connsiteX6-65" fmla="*/ 28412 w 972571"/>
              <a:gd name="connsiteY6-66" fmla="*/ 394724 h 479672"/>
              <a:gd name="connsiteX7-67" fmla="*/ 299874 w 972571"/>
              <a:gd name="connsiteY7-68" fmla="*/ 475687 h 479672"/>
              <a:gd name="connsiteX8-69" fmla="*/ 799937 w 972571"/>
              <a:gd name="connsiteY8-70" fmla="*/ 447112 h 479672"/>
              <a:gd name="connsiteX9-71" fmla="*/ 966625 w 972571"/>
              <a:gd name="connsiteY9-72" fmla="*/ 275662 h 479672"/>
              <a:gd name="connsiteX10-73" fmla="*/ 928524 w 972571"/>
              <a:gd name="connsiteY10-74" fmla="*/ 85162 h 479672"/>
              <a:gd name="connsiteX11-75" fmla="*/ 861849 w 972571"/>
              <a:gd name="connsiteY11-76" fmla="*/ 4199 h 479672"/>
              <a:gd name="connsiteX12-77" fmla="*/ 747549 w 972571"/>
              <a:gd name="connsiteY12-78" fmla="*/ 18487 h 479672"/>
              <a:gd name="connsiteX0-79" fmla="*/ 229364 w 992548"/>
              <a:gd name="connsiteY0-80" fmla="*/ 289949 h 479672"/>
              <a:gd name="connsiteX1-81" fmla="*/ 267464 w 992548"/>
              <a:gd name="connsiteY1-82" fmla="*/ 242324 h 479672"/>
              <a:gd name="connsiteX2-83" fmla="*/ 257939 w 992548"/>
              <a:gd name="connsiteY2-84" fmla="*/ 185174 h 479672"/>
              <a:gd name="connsiteX3-85" fmla="*/ 172214 w 992548"/>
              <a:gd name="connsiteY3-86" fmla="*/ 175649 h 479672"/>
              <a:gd name="connsiteX4-87" fmla="*/ 57914 w 992548"/>
              <a:gd name="connsiteY4-88" fmla="*/ 199462 h 479672"/>
              <a:gd name="connsiteX5-89" fmla="*/ 764 w 992548"/>
              <a:gd name="connsiteY5-90" fmla="*/ 266137 h 479672"/>
              <a:gd name="connsiteX6-91" fmla="*/ 48389 w 992548"/>
              <a:gd name="connsiteY6-92" fmla="*/ 394724 h 479672"/>
              <a:gd name="connsiteX7-93" fmla="*/ 319851 w 992548"/>
              <a:gd name="connsiteY7-94" fmla="*/ 475687 h 479672"/>
              <a:gd name="connsiteX8-95" fmla="*/ 819914 w 992548"/>
              <a:gd name="connsiteY8-96" fmla="*/ 447112 h 479672"/>
              <a:gd name="connsiteX9-97" fmla="*/ 986602 w 992548"/>
              <a:gd name="connsiteY9-98" fmla="*/ 275662 h 479672"/>
              <a:gd name="connsiteX10-99" fmla="*/ 948501 w 992548"/>
              <a:gd name="connsiteY10-100" fmla="*/ 85162 h 479672"/>
              <a:gd name="connsiteX11-101" fmla="*/ 881826 w 992548"/>
              <a:gd name="connsiteY11-102" fmla="*/ 4199 h 479672"/>
              <a:gd name="connsiteX12-103" fmla="*/ 767526 w 992548"/>
              <a:gd name="connsiteY12-104" fmla="*/ 18487 h 4796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992548" h="479672">
                <a:moveTo>
                  <a:pt x="229364" y="289949"/>
                </a:moveTo>
                <a:cubicBezTo>
                  <a:pt x="246032" y="274868"/>
                  <a:pt x="262701" y="259787"/>
                  <a:pt x="267464" y="242324"/>
                </a:cubicBezTo>
                <a:cubicBezTo>
                  <a:pt x="272227" y="224861"/>
                  <a:pt x="273814" y="196286"/>
                  <a:pt x="257939" y="185174"/>
                </a:cubicBezTo>
                <a:cubicBezTo>
                  <a:pt x="242064" y="174061"/>
                  <a:pt x="205551" y="173268"/>
                  <a:pt x="172214" y="175649"/>
                </a:cubicBezTo>
                <a:cubicBezTo>
                  <a:pt x="138877" y="178030"/>
                  <a:pt x="86489" y="184381"/>
                  <a:pt x="57914" y="199462"/>
                </a:cubicBezTo>
                <a:cubicBezTo>
                  <a:pt x="29339" y="214543"/>
                  <a:pt x="2351" y="233593"/>
                  <a:pt x="764" y="266137"/>
                </a:cubicBezTo>
                <a:cubicBezTo>
                  <a:pt x="-824" y="298681"/>
                  <a:pt x="-4792" y="359799"/>
                  <a:pt x="48389" y="394724"/>
                </a:cubicBezTo>
                <a:cubicBezTo>
                  <a:pt x="101570" y="429649"/>
                  <a:pt x="191263" y="466956"/>
                  <a:pt x="319851" y="475687"/>
                </a:cubicBezTo>
                <a:cubicBezTo>
                  <a:pt x="448439" y="484418"/>
                  <a:pt x="708789" y="480450"/>
                  <a:pt x="819914" y="447112"/>
                </a:cubicBezTo>
                <a:cubicBezTo>
                  <a:pt x="931039" y="413775"/>
                  <a:pt x="965171" y="335987"/>
                  <a:pt x="986602" y="275662"/>
                </a:cubicBezTo>
                <a:cubicBezTo>
                  <a:pt x="1008033" y="215337"/>
                  <a:pt x="965964" y="130406"/>
                  <a:pt x="948501" y="85162"/>
                </a:cubicBezTo>
                <a:cubicBezTo>
                  <a:pt x="931038" y="39918"/>
                  <a:pt x="911988" y="15311"/>
                  <a:pt x="881826" y="4199"/>
                </a:cubicBezTo>
                <a:cubicBezTo>
                  <a:pt x="851664" y="-6913"/>
                  <a:pt x="806023" y="6183"/>
                  <a:pt x="767526" y="18487"/>
                </a:cubicBezTo>
              </a:path>
            </a:pathLst>
          </a:cu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73" y="707348"/>
            <a:ext cx="1323527" cy="137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" name="Freeform 154"/>
          <p:cNvSpPr/>
          <p:nvPr/>
        </p:nvSpPr>
        <p:spPr>
          <a:xfrm>
            <a:off x="5953192" y="1425892"/>
            <a:ext cx="230973" cy="507939"/>
          </a:xfrm>
          <a:custGeom>
            <a:avLst/>
            <a:gdLst>
              <a:gd name="connsiteX0" fmla="*/ 184357 w 184357"/>
              <a:gd name="connsiteY0" fmla="*/ 429905 h 429905"/>
              <a:gd name="connsiteX1" fmla="*/ 27408 w 184357"/>
              <a:gd name="connsiteY1" fmla="*/ 375314 h 429905"/>
              <a:gd name="connsiteX2" fmla="*/ 112 w 184357"/>
              <a:gd name="connsiteY2" fmla="*/ 286603 h 429905"/>
              <a:gd name="connsiteX3" fmla="*/ 27408 w 184357"/>
              <a:gd name="connsiteY3" fmla="*/ 170597 h 429905"/>
              <a:gd name="connsiteX4" fmla="*/ 177533 w 184357"/>
              <a:gd name="connsiteY4" fmla="*/ 0 h 429905"/>
              <a:gd name="connsiteX5" fmla="*/ 177533 w 184357"/>
              <a:gd name="connsiteY5" fmla="*/ 0 h 429905"/>
              <a:gd name="connsiteX0-1" fmla="*/ 184357 w 218476"/>
              <a:gd name="connsiteY0-2" fmla="*/ 484496 h 484496"/>
              <a:gd name="connsiteX1-3" fmla="*/ 27408 w 218476"/>
              <a:gd name="connsiteY1-4" fmla="*/ 429905 h 484496"/>
              <a:gd name="connsiteX2-5" fmla="*/ 112 w 218476"/>
              <a:gd name="connsiteY2-6" fmla="*/ 341194 h 484496"/>
              <a:gd name="connsiteX3-7" fmla="*/ 27408 w 218476"/>
              <a:gd name="connsiteY3-8" fmla="*/ 225188 h 484496"/>
              <a:gd name="connsiteX4-9" fmla="*/ 177533 w 218476"/>
              <a:gd name="connsiteY4-10" fmla="*/ 54591 h 484496"/>
              <a:gd name="connsiteX5-11" fmla="*/ 218476 w 218476"/>
              <a:gd name="connsiteY5-12" fmla="*/ 0 h 484496"/>
              <a:gd name="connsiteX0-13" fmla="*/ 184357 w 218476"/>
              <a:gd name="connsiteY0-14" fmla="*/ 484496 h 484496"/>
              <a:gd name="connsiteX1-15" fmla="*/ 27408 w 218476"/>
              <a:gd name="connsiteY1-16" fmla="*/ 429905 h 484496"/>
              <a:gd name="connsiteX2-17" fmla="*/ 112 w 218476"/>
              <a:gd name="connsiteY2-18" fmla="*/ 341194 h 484496"/>
              <a:gd name="connsiteX3-19" fmla="*/ 27408 w 218476"/>
              <a:gd name="connsiteY3-20" fmla="*/ 225188 h 484496"/>
              <a:gd name="connsiteX4-21" fmla="*/ 150238 w 218476"/>
              <a:gd name="connsiteY4-22" fmla="*/ 81887 h 484496"/>
              <a:gd name="connsiteX5-23" fmla="*/ 218476 w 218476"/>
              <a:gd name="connsiteY5-24" fmla="*/ 0 h 484496"/>
              <a:gd name="connsiteX0-25" fmla="*/ 184357 w 245772"/>
              <a:gd name="connsiteY0-26" fmla="*/ 484496 h 484496"/>
              <a:gd name="connsiteX1-27" fmla="*/ 27408 w 245772"/>
              <a:gd name="connsiteY1-28" fmla="*/ 429905 h 484496"/>
              <a:gd name="connsiteX2-29" fmla="*/ 112 w 245772"/>
              <a:gd name="connsiteY2-30" fmla="*/ 341194 h 484496"/>
              <a:gd name="connsiteX3-31" fmla="*/ 27408 w 245772"/>
              <a:gd name="connsiteY3-32" fmla="*/ 225188 h 484496"/>
              <a:gd name="connsiteX4-33" fmla="*/ 150238 w 245772"/>
              <a:gd name="connsiteY4-34" fmla="*/ 81887 h 484496"/>
              <a:gd name="connsiteX5-35" fmla="*/ 245772 w 245772"/>
              <a:gd name="connsiteY5-36" fmla="*/ 0 h 484496"/>
              <a:gd name="connsiteX0-37" fmla="*/ 171143 w 232558"/>
              <a:gd name="connsiteY0-38" fmla="*/ 484496 h 484496"/>
              <a:gd name="connsiteX1-39" fmla="*/ 14194 w 232558"/>
              <a:gd name="connsiteY1-40" fmla="*/ 429905 h 484496"/>
              <a:gd name="connsiteX2-41" fmla="*/ 7370 w 232558"/>
              <a:gd name="connsiteY2-42" fmla="*/ 341194 h 484496"/>
              <a:gd name="connsiteX3-43" fmla="*/ 14194 w 232558"/>
              <a:gd name="connsiteY3-44" fmla="*/ 225188 h 484496"/>
              <a:gd name="connsiteX4-45" fmla="*/ 137024 w 232558"/>
              <a:gd name="connsiteY4-46" fmla="*/ 81887 h 484496"/>
              <a:gd name="connsiteX5-47" fmla="*/ 232558 w 232558"/>
              <a:gd name="connsiteY5-48" fmla="*/ 0 h 484496"/>
              <a:gd name="connsiteX0-49" fmla="*/ 184357 w 245772"/>
              <a:gd name="connsiteY0-50" fmla="*/ 484496 h 484496"/>
              <a:gd name="connsiteX1-51" fmla="*/ 27408 w 245772"/>
              <a:gd name="connsiteY1-52" fmla="*/ 429905 h 484496"/>
              <a:gd name="connsiteX2-53" fmla="*/ 112 w 245772"/>
              <a:gd name="connsiteY2-54" fmla="*/ 341194 h 484496"/>
              <a:gd name="connsiteX3-55" fmla="*/ 27408 w 245772"/>
              <a:gd name="connsiteY3-56" fmla="*/ 225188 h 484496"/>
              <a:gd name="connsiteX4-57" fmla="*/ 150238 w 245772"/>
              <a:gd name="connsiteY4-58" fmla="*/ 81887 h 484496"/>
              <a:gd name="connsiteX5-59" fmla="*/ 245772 w 245772"/>
              <a:gd name="connsiteY5-60" fmla="*/ 0 h 484496"/>
              <a:gd name="connsiteX0-61" fmla="*/ 219374 w 246670"/>
              <a:gd name="connsiteY0-62" fmla="*/ 491320 h 491320"/>
              <a:gd name="connsiteX1-63" fmla="*/ 28306 w 246670"/>
              <a:gd name="connsiteY1-64" fmla="*/ 429905 h 491320"/>
              <a:gd name="connsiteX2-65" fmla="*/ 1010 w 246670"/>
              <a:gd name="connsiteY2-66" fmla="*/ 341194 h 491320"/>
              <a:gd name="connsiteX3-67" fmla="*/ 28306 w 246670"/>
              <a:gd name="connsiteY3-68" fmla="*/ 225188 h 491320"/>
              <a:gd name="connsiteX4-69" fmla="*/ 151136 w 246670"/>
              <a:gd name="connsiteY4-70" fmla="*/ 81887 h 491320"/>
              <a:gd name="connsiteX5-71" fmla="*/ 246670 w 246670"/>
              <a:gd name="connsiteY5-72" fmla="*/ 0 h 491320"/>
              <a:gd name="connsiteX0-73" fmla="*/ 205222 w 232518"/>
              <a:gd name="connsiteY0-74" fmla="*/ 491320 h 491320"/>
              <a:gd name="connsiteX1-75" fmla="*/ 14154 w 232518"/>
              <a:gd name="connsiteY1-76" fmla="*/ 429905 h 491320"/>
              <a:gd name="connsiteX2-77" fmla="*/ 14153 w 232518"/>
              <a:gd name="connsiteY2-78" fmla="*/ 341194 h 491320"/>
              <a:gd name="connsiteX3-79" fmla="*/ 14154 w 232518"/>
              <a:gd name="connsiteY3-80" fmla="*/ 225188 h 491320"/>
              <a:gd name="connsiteX4-81" fmla="*/ 136984 w 232518"/>
              <a:gd name="connsiteY4-82" fmla="*/ 81887 h 491320"/>
              <a:gd name="connsiteX5-83" fmla="*/ 232518 w 232518"/>
              <a:gd name="connsiteY5-84" fmla="*/ 0 h 491320"/>
              <a:gd name="connsiteX0-85" fmla="*/ 219374 w 246670"/>
              <a:gd name="connsiteY0-86" fmla="*/ 491320 h 491320"/>
              <a:gd name="connsiteX1-87" fmla="*/ 28306 w 246670"/>
              <a:gd name="connsiteY1-88" fmla="*/ 429905 h 491320"/>
              <a:gd name="connsiteX2-89" fmla="*/ 1010 w 246670"/>
              <a:gd name="connsiteY2-90" fmla="*/ 341194 h 491320"/>
              <a:gd name="connsiteX3-91" fmla="*/ 28306 w 246670"/>
              <a:gd name="connsiteY3-92" fmla="*/ 225188 h 491320"/>
              <a:gd name="connsiteX4-93" fmla="*/ 151136 w 246670"/>
              <a:gd name="connsiteY4-94" fmla="*/ 81887 h 491320"/>
              <a:gd name="connsiteX5-95" fmla="*/ 246670 w 246670"/>
              <a:gd name="connsiteY5-96" fmla="*/ 0 h 491320"/>
              <a:gd name="connsiteX0-97" fmla="*/ 219374 w 246670"/>
              <a:gd name="connsiteY0-98" fmla="*/ 491320 h 491320"/>
              <a:gd name="connsiteX1-99" fmla="*/ 28306 w 246670"/>
              <a:gd name="connsiteY1-100" fmla="*/ 442432 h 491320"/>
              <a:gd name="connsiteX2-101" fmla="*/ 1010 w 246670"/>
              <a:gd name="connsiteY2-102" fmla="*/ 341194 h 491320"/>
              <a:gd name="connsiteX3-103" fmla="*/ 28306 w 246670"/>
              <a:gd name="connsiteY3-104" fmla="*/ 225188 h 491320"/>
              <a:gd name="connsiteX4-105" fmla="*/ 151136 w 246670"/>
              <a:gd name="connsiteY4-106" fmla="*/ 81887 h 491320"/>
              <a:gd name="connsiteX5-107" fmla="*/ 246670 w 246670"/>
              <a:gd name="connsiteY5-108" fmla="*/ 0 h 491320"/>
              <a:gd name="connsiteX0-109" fmla="*/ 218823 w 246119"/>
              <a:gd name="connsiteY0-110" fmla="*/ 491320 h 491320"/>
              <a:gd name="connsiteX1-111" fmla="*/ 40281 w 246119"/>
              <a:gd name="connsiteY1-112" fmla="*/ 432411 h 491320"/>
              <a:gd name="connsiteX2-113" fmla="*/ 459 w 246119"/>
              <a:gd name="connsiteY2-114" fmla="*/ 341194 h 491320"/>
              <a:gd name="connsiteX3-115" fmla="*/ 27755 w 246119"/>
              <a:gd name="connsiteY3-116" fmla="*/ 225188 h 491320"/>
              <a:gd name="connsiteX4-117" fmla="*/ 150585 w 246119"/>
              <a:gd name="connsiteY4-118" fmla="*/ 81887 h 491320"/>
              <a:gd name="connsiteX5-119" fmla="*/ 246119 w 246119"/>
              <a:gd name="connsiteY5-120" fmla="*/ 0 h 491320"/>
              <a:gd name="connsiteX0-121" fmla="*/ 218823 w 246119"/>
              <a:gd name="connsiteY0-122" fmla="*/ 491320 h 491320"/>
              <a:gd name="connsiteX1-123" fmla="*/ 40281 w 246119"/>
              <a:gd name="connsiteY1-124" fmla="*/ 432411 h 491320"/>
              <a:gd name="connsiteX2-125" fmla="*/ 459 w 246119"/>
              <a:gd name="connsiteY2-126" fmla="*/ 341194 h 491320"/>
              <a:gd name="connsiteX3-127" fmla="*/ 27755 w 246119"/>
              <a:gd name="connsiteY3-128" fmla="*/ 225188 h 491320"/>
              <a:gd name="connsiteX4-129" fmla="*/ 150585 w 246119"/>
              <a:gd name="connsiteY4-130" fmla="*/ 81887 h 491320"/>
              <a:gd name="connsiteX5-131" fmla="*/ 246119 w 246119"/>
              <a:gd name="connsiteY5-132" fmla="*/ 0 h 491320"/>
              <a:gd name="connsiteX0-133" fmla="*/ 218364 w 245660"/>
              <a:gd name="connsiteY0-134" fmla="*/ 491320 h 491320"/>
              <a:gd name="connsiteX1-135" fmla="*/ 39822 w 245660"/>
              <a:gd name="connsiteY1-136" fmla="*/ 432411 h 491320"/>
              <a:gd name="connsiteX2-137" fmla="*/ 0 w 245660"/>
              <a:gd name="connsiteY2-138" fmla="*/ 341194 h 491320"/>
              <a:gd name="connsiteX3-139" fmla="*/ 39822 w 245660"/>
              <a:gd name="connsiteY3-140" fmla="*/ 225188 h 491320"/>
              <a:gd name="connsiteX4-141" fmla="*/ 150126 w 245660"/>
              <a:gd name="connsiteY4-142" fmla="*/ 81887 h 491320"/>
              <a:gd name="connsiteX5-143" fmla="*/ 245660 w 245660"/>
              <a:gd name="connsiteY5-144" fmla="*/ 0 h 491320"/>
              <a:gd name="connsiteX0-145" fmla="*/ 218671 w 245967"/>
              <a:gd name="connsiteY0-146" fmla="*/ 491320 h 491320"/>
              <a:gd name="connsiteX1-147" fmla="*/ 40129 w 245967"/>
              <a:gd name="connsiteY1-148" fmla="*/ 432411 h 491320"/>
              <a:gd name="connsiteX2-149" fmla="*/ 307 w 245967"/>
              <a:gd name="connsiteY2-150" fmla="*/ 341194 h 491320"/>
              <a:gd name="connsiteX3-151" fmla="*/ 52655 w 245967"/>
              <a:gd name="connsiteY3-152" fmla="*/ 227693 h 491320"/>
              <a:gd name="connsiteX4-153" fmla="*/ 150433 w 245967"/>
              <a:gd name="connsiteY4-154" fmla="*/ 81887 h 491320"/>
              <a:gd name="connsiteX5-155" fmla="*/ 245967 w 245967"/>
              <a:gd name="connsiteY5-156" fmla="*/ 0 h 491320"/>
              <a:gd name="connsiteX0-157" fmla="*/ 205371 w 232667"/>
              <a:gd name="connsiteY0-158" fmla="*/ 491320 h 491320"/>
              <a:gd name="connsiteX1-159" fmla="*/ 26829 w 232667"/>
              <a:gd name="connsiteY1-160" fmla="*/ 432411 h 491320"/>
              <a:gd name="connsiteX2-161" fmla="*/ 2038 w 232667"/>
              <a:gd name="connsiteY2-162" fmla="*/ 346205 h 491320"/>
              <a:gd name="connsiteX3-163" fmla="*/ 39355 w 232667"/>
              <a:gd name="connsiteY3-164" fmla="*/ 227693 h 491320"/>
              <a:gd name="connsiteX4-165" fmla="*/ 137133 w 232667"/>
              <a:gd name="connsiteY4-166" fmla="*/ 81887 h 491320"/>
              <a:gd name="connsiteX5-167" fmla="*/ 232667 w 232667"/>
              <a:gd name="connsiteY5-168" fmla="*/ 0 h 491320"/>
              <a:gd name="connsiteX0-169" fmla="*/ 203721 w 231017"/>
              <a:gd name="connsiteY0-170" fmla="*/ 491320 h 491320"/>
              <a:gd name="connsiteX1-171" fmla="*/ 125161 w 231017"/>
              <a:gd name="connsiteY1-172" fmla="*/ 468548 h 491320"/>
              <a:gd name="connsiteX2-173" fmla="*/ 25179 w 231017"/>
              <a:gd name="connsiteY2-174" fmla="*/ 432411 h 491320"/>
              <a:gd name="connsiteX3-175" fmla="*/ 388 w 231017"/>
              <a:gd name="connsiteY3-176" fmla="*/ 346205 h 491320"/>
              <a:gd name="connsiteX4-177" fmla="*/ 37705 w 231017"/>
              <a:gd name="connsiteY4-178" fmla="*/ 227693 h 491320"/>
              <a:gd name="connsiteX5-179" fmla="*/ 135483 w 231017"/>
              <a:gd name="connsiteY5-180" fmla="*/ 81887 h 491320"/>
              <a:gd name="connsiteX6" fmla="*/ 231017 w 231017"/>
              <a:gd name="connsiteY6" fmla="*/ 0 h 491320"/>
              <a:gd name="connsiteX0-181" fmla="*/ 203677 w 230973"/>
              <a:gd name="connsiteY0-182" fmla="*/ 491320 h 491320"/>
              <a:gd name="connsiteX1-183" fmla="*/ 117602 w 230973"/>
              <a:gd name="connsiteY1-184" fmla="*/ 486084 h 491320"/>
              <a:gd name="connsiteX2-185" fmla="*/ 25135 w 230973"/>
              <a:gd name="connsiteY2-186" fmla="*/ 432411 h 491320"/>
              <a:gd name="connsiteX3-187" fmla="*/ 344 w 230973"/>
              <a:gd name="connsiteY3-188" fmla="*/ 346205 h 491320"/>
              <a:gd name="connsiteX4-189" fmla="*/ 37661 w 230973"/>
              <a:gd name="connsiteY4-190" fmla="*/ 227693 h 491320"/>
              <a:gd name="connsiteX5-191" fmla="*/ 135439 w 230973"/>
              <a:gd name="connsiteY5-192" fmla="*/ 81887 h 491320"/>
              <a:gd name="connsiteX6-193" fmla="*/ 230973 w 230973"/>
              <a:gd name="connsiteY6-194" fmla="*/ 0 h 491320"/>
              <a:gd name="connsiteX0-195" fmla="*/ 203677 w 230973"/>
              <a:gd name="connsiteY0-196" fmla="*/ 466268 h 487897"/>
              <a:gd name="connsiteX1-197" fmla="*/ 117602 w 230973"/>
              <a:gd name="connsiteY1-198" fmla="*/ 486084 h 487897"/>
              <a:gd name="connsiteX2-199" fmla="*/ 25135 w 230973"/>
              <a:gd name="connsiteY2-200" fmla="*/ 432411 h 487897"/>
              <a:gd name="connsiteX3-201" fmla="*/ 344 w 230973"/>
              <a:gd name="connsiteY3-202" fmla="*/ 346205 h 487897"/>
              <a:gd name="connsiteX4-203" fmla="*/ 37661 w 230973"/>
              <a:gd name="connsiteY4-204" fmla="*/ 227693 h 487897"/>
              <a:gd name="connsiteX5-205" fmla="*/ 135439 w 230973"/>
              <a:gd name="connsiteY5-206" fmla="*/ 81887 h 487897"/>
              <a:gd name="connsiteX6-207" fmla="*/ 230973 w 230973"/>
              <a:gd name="connsiteY6-208" fmla="*/ 0 h 487897"/>
              <a:gd name="connsiteX0-209" fmla="*/ 203677 w 230973"/>
              <a:gd name="connsiteY0-210" fmla="*/ 466268 h 487897"/>
              <a:gd name="connsiteX1-211" fmla="*/ 117602 w 230973"/>
              <a:gd name="connsiteY1-212" fmla="*/ 486084 h 487897"/>
              <a:gd name="connsiteX2-213" fmla="*/ 25135 w 230973"/>
              <a:gd name="connsiteY2-214" fmla="*/ 432411 h 487897"/>
              <a:gd name="connsiteX3-215" fmla="*/ 344 w 230973"/>
              <a:gd name="connsiteY3-216" fmla="*/ 346205 h 487897"/>
              <a:gd name="connsiteX4-217" fmla="*/ 37661 w 230973"/>
              <a:gd name="connsiteY4-218" fmla="*/ 227693 h 487897"/>
              <a:gd name="connsiteX5-219" fmla="*/ 147965 w 230973"/>
              <a:gd name="connsiteY5-220" fmla="*/ 94413 h 487897"/>
              <a:gd name="connsiteX6-221" fmla="*/ 230973 w 230973"/>
              <a:gd name="connsiteY6-222" fmla="*/ 0 h 487897"/>
              <a:gd name="connsiteX0-223" fmla="*/ 203677 w 230973"/>
              <a:gd name="connsiteY0-224" fmla="*/ 466268 h 487897"/>
              <a:gd name="connsiteX1-225" fmla="*/ 117602 w 230973"/>
              <a:gd name="connsiteY1-226" fmla="*/ 486084 h 487897"/>
              <a:gd name="connsiteX2-227" fmla="*/ 25135 w 230973"/>
              <a:gd name="connsiteY2-228" fmla="*/ 432411 h 487897"/>
              <a:gd name="connsiteX3-229" fmla="*/ 344 w 230973"/>
              <a:gd name="connsiteY3-230" fmla="*/ 346205 h 487897"/>
              <a:gd name="connsiteX4-231" fmla="*/ 37661 w 230973"/>
              <a:gd name="connsiteY4-232" fmla="*/ 227693 h 487897"/>
              <a:gd name="connsiteX5-233" fmla="*/ 147965 w 230973"/>
              <a:gd name="connsiteY5-234" fmla="*/ 94413 h 487897"/>
              <a:gd name="connsiteX6-235" fmla="*/ 230973 w 230973"/>
              <a:gd name="connsiteY6-236" fmla="*/ 0 h 487897"/>
              <a:gd name="connsiteX0-237" fmla="*/ 203677 w 230973"/>
              <a:gd name="connsiteY0-238" fmla="*/ 466268 h 487897"/>
              <a:gd name="connsiteX1-239" fmla="*/ 117602 w 230973"/>
              <a:gd name="connsiteY1-240" fmla="*/ 486084 h 487897"/>
              <a:gd name="connsiteX2-241" fmla="*/ 25135 w 230973"/>
              <a:gd name="connsiteY2-242" fmla="*/ 432411 h 487897"/>
              <a:gd name="connsiteX3-243" fmla="*/ 344 w 230973"/>
              <a:gd name="connsiteY3-244" fmla="*/ 346205 h 487897"/>
              <a:gd name="connsiteX4-245" fmla="*/ 37661 w 230973"/>
              <a:gd name="connsiteY4-246" fmla="*/ 227693 h 487897"/>
              <a:gd name="connsiteX5-247" fmla="*/ 147965 w 230973"/>
              <a:gd name="connsiteY5-248" fmla="*/ 94413 h 487897"/>
              <a:gd name="connsiteX6-249" fmla="*/ 230973 w 230973"/>
              <a:gd name="connsiteY6-250" fmla="*/ 0 h 487897"/>
              <a:gd name="connsiteX0-251" fmla="*/ 203677 w 230973"/>
              <a:gd name="connsiteY0-252" fmla="*/ 486310 h 507939"/>
              <a:gd name="connsiteX1-253" fmla="*/ 117602 w 230973"/>
              <a:gd name="connsiteY1-254" fmla="*/ 506126 h 507939"/>
              <a:gd name="connsiteX2-255" fmla="*/ 25135 w 230973"/>
              <a:gd name="connsiteY2-256" fmla="*/ 452453 h 507939"/>
              <a:gd name="connsiteX3-257" fmla="*/ 344 w 230973"/>
              <a:gd name="connsiteY3-258" fmla="*/ 366247 h 507939"/>
              <a:gd name="connsiteX4-259" fmla="*/ 37661 w 230973"/>
              <a:gd name="connsiteY4-260" fmla="*/ 247735 h 507939"/>
              <a:gd name="connsiteX5-261" fmla="*/ 147965 w 230973"/>
              <a:gd name="connsiteY5-262" fmla="*/ 114455 h 507939"/>
              <a:gd name="connsiteX6-263" fmla="*/ 230973 w 230973"/>
              <a:gd name="connsiteY6-264" fmla="*/ 0 h 507939"/>
              <a:gd name="connsiteX0-265" fmla="*/ 203677 w 230973"/>
              <a:gd name="connsiteY0-266" fmla="*/ 486310 h 507939"/>
              <a:gd name="connsiteX1-267" fmla="*/ 117602 w 230973"/>
              <a:gd name="connsiteY1-268" fmla="*/ 506126 h 507939"/>
              <a:gd name="connsiteX2-269" fmla="*/ 25135 w 230973"/>
              <a:gd name="connsiteY2-270" fmla="*/ 452453 h 507939"/>
              <a:gd name="connsiteX3-271" fmla="*/ 344 w 230973"/>
              <a:gd name="connsiteY3-272" fmla="*/ 366247 h 507939"/>
              <a:gd name="connsiteX4-273" fmla="*/ 37661 w 230973"/>
              <a:gd name="connsiteY4-274" fmla="*/ 247735 h 507939"/>
              <a:gd name="connsiteX5-275" fmla="*/ 135439 w 230973"/>
              <a:gd name="connsiteY5-276" fmla="*/ 111950 h 507939"/>
              <a:gd name="connsiteX6-277" fmla="*/ 230973 w 230973"/>
              <a:gd name="connsiteY6-278" fmla="*/ 0 h 507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93" y="connsiteY6-194"/>
              </a:cxn>
            </a:cxnLst>
            <a:rect l="l" t="t" r="r" b="b"/>
            <a:pathLst>
              <a:path w="230973" h="507939">
                <a:moveTo>
                  <a:pt x="203677" y="486310"/>
                </a:moveTo>
                <a:cubicBezTo>
                  <a:pt x="190584" y="482515"/>
                  <a:pt x="147359" y="515944"/>
                  <a:pt x="117602" y="506126"/>
                </a:cubicBezTo>
                <a:cubicBezTo>
                  <a:pt x="87845" y="496308"/>
                  <a:pt x="44678" y="475766"/>
                  <a:pt x="25135" y="452453"/>
                </a:cubicBezTo>
                <a:cubicBezTo>
                  <a:pt x="5592" y="429140"/>
                  <a:pt x="-1744" y="400367"/>
                  <a:pt x="344" y="366247"/>
                </a:cubicBezTo>
                <a:cubicBezTo>
                  <a:pt x="2432" y="332127"/>
                  <a:pt x="15145" y="290118"/>
                  <a:pt x="37661" y="247735"/>
                </a:cubicBezTo>
                <a:cubicBezTo>
                  <a:pt x="60177" y="205352"/>
                  <a:pt x="103220" y="153239"/>
                  <a:pt x="135439" y="111950"/>
                </a:cubicBezTo>
                <a:cubicBezTo>
                  <a:pt x="167658" y="70661"/>
                  <a:pt x="217325" y="18197"/>
                  <a:pt x="230973" y="0"/>
                </a:cubicBez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6260157" y="1412468"/>
            <a:ext cx="342900" cy="1676400"/>
          </a:xfrm>
          <a:custGeom>
            <a:avLst/>
            <a:gdLst>
              <a:gd name="connsiteX0" fmla="*/ 0 w 342900"/>
              <a:gd name="connsiteY0" fmla="*/ 0 h 1676400"/>
              <a:gd name="connsiteX1" fmla="*/ 14287 w 342900"/>
              <a:gd name="connsiteY1" fmla="*/ 633412 h 1676400"/>
              <a:gd name="connsiteX2" fmla="*/ 4762 w 342900"/>
              <a:gd name="connsiteY2" fmla="*/ 1309687 h 1676400"/>
              <a:gd name="connsiteX3" fmla="*/ 19050 w 342900"/>
              <a:gd name="connsiteY3" fmla="*/ 1466850 h 1676400"/>
              <a:gd name="connsiteX4" fmla="*/ 114300 w 342900"/>
              <a:gd name="connsiteY4" fmla="*/ 1609725 h 1676400"/>
              <a:gd name="connsiteX5" fmla="*/ 342900 w 342900"/>
              <a:gd name="connsiteY5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" h="1676400">
                <a:moveTo>
                  <a:pt x="0" y="0"/>
                </a:moveTo>
                <a:cubicBezTo>
                  <a:pt x="6746" y="207565"/>
                  <a:pt x="13493" y="415131"/>
                  <a:pt x="14287" y="633412"/>
                </a:cubicBezTo>
                <a:cubicBezTo>
                  <a:pt x="15081" y="851693"/>
                  <a:pt x="3968" y="1170781"/>
                  <a:pt x="4762" y="1309687"/>
                </a:cubicBezTo>
                <a:cubicBezTo>
                  <a:pt x="5556" y="1448593"/>
                  <a:pt x="794" y="1416844"/>
                  <a:pt x="19050" y="1466850"/>
                </a:cubicBezTo>
                <a:cubicBezTo>
                  <a:pt x="37306" y="1516856"/>
                  <a:pt x="60325" y="1574800"/>
                  <a:pt x="114300" y="1609725"/>
                </a:cubicBezTo>
                <a:cubicBezTo>
                  <a:pt x="168275" y="1644650"/>
                  <a:pt x="255587" y="1660525"/>
                  <a:pt x="342900" y="1676400"/>
                </a:cubicBezTo>
              </a:path>
            </a:pathLst>
          </a:custGeom>
          <a:noFill/>
          <a:ln w="209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/>
          <p:cNvSpPr/>
          <p:nvPr/>
        </p:nvSpPr>
        <p:spPr>
          <a:xfrm>
            <a:off x="6598294" y="2736441"/>
            <a:ext cx="623888" cy="347706"/>
          </a:xfrm>
          <a:custGeom>
            <a:avLst/>
            <a:gdLst>
              <a:gd name="connsiteX0" fmla="*/ 0 w 634488"/>
              <a:gd name="connsiteY0" fmla="*/ 1090612 h 1109706"/>
              <a:gd name="connsiteX1" fmla="*/ 171450 w 634488"/>
              <a:gd name="connsiteY1" fmla="*/ 1109662 h 1109706"/>
              <a:gd name="connsiteX2" fmla="*/ 428625 w 634488"/>
              <a:gd name="connsiteY2" fmla="*/ 1085850 h 1109706"/>
              <a:gd name="connsiteX3" fmla="*/ 585788 w 634488"/>
              <a:gd name="connsiteY3" fmla="*/ 990600 h 1109706"/>
              <a:gd name="connsiteX4" fmla="*/ 633413 w 634488"/>
              <a:gd name="connsiteY4" fmla="*/ 809625 h 1109706"/>
              <a:gd name="connsiteX5" fmla="*/ 614363 w 634488"/>
              <a:gd name="connsiteY5" fmla="*/ 0 h 1109706"/>
              <a:gd name="connsiteX0-1" fmla="*/ 0 w 651941"/>
              <a:gd name="connsiteY0-2" fmla="*/ 1095375 h 1114469"/>
              <a:gd name="connsiteX1-3" fmla="*/ 171450 w 651941"/>
              <a:gd name="connsiteY1-4" fmla="*/ 1114425 h 1114469"/>
              <a:gd name="connsiteX2-5" fmla="*/ 428625 w 651941"/>
              <a:gd name="connsiteY2-6" fmla="*/ 1090613 h 1114469"/>
              <a:gd name="connsiteX3-7" fmla="*/ 585788 w 651941"/>
              <a:gd name="connsiteY3-8" fmla="*/ 995363 h 1114469"/>
              <a:gd name="connsiteX4-9" fmla="*/ 633413 w 651941"/>
              <a:gd name="connsiteY4-10" fmla="*/ 814388 h 1114469"/>
              <a:gd name="connsiteX5-11" fmla="*/ 647700 w 651941"/>
              <a:gd name="connsiteY5-12" fmla="*/ 0 h 1114469"/>
              <a:gd name="connsiteX0-13" fmla="*/ 0 w 647700"/>
              <a:gd name="connsiteY0-14" fmla="*/ 1095375 h 1114469"/>
              <a:gd name="connsiteX1-15" fmla="*/ 171450 w 647700"/>
              <a:gd name="connsiteY1-16" fmla="*/ 1114425 h 1114469"/>
              <a:gd name="connsiteX2-17" fmla="*/ 428625 w 647700"/>
              <a:gd name="connsiteY2-18" fmla="*/ 1090613 h 1114469"/>
              <a:gd name="connsiteX3-19" fmla="*/ 585788 w 647700"/>
              <a:gd name="connsiteY3-20" fmla="*/ 995363 h 1114469"/>
              <a:gd name="connsiteX4-21" fmla="*/ 633413 w 647700"/>
              <a:gd name="connsiteY4-22" fmla="*/ 814388 h 1114469"/>
              <a:gd name="connsiteX5-23" fmla="*/ 647700 w 647700"/>
              <a:gd name="connsiteY5-24" fmla="*/ 0 h 1114469"/>
              <a:gd name="connsiteX0-25" fmla="*/ 0 w 647700"/>
              <a:gd name="connsiteY0-26" fmla="*/ 1095375 h 1114469"/>
              <a:gd name="connsiteX1-27" fmla="*/ 171450 w 647700"/>
              <a:gd name="connsiteY1-28" fmla="*/ 1114425 h 1114469"/>
              <a:gd name="connsiteX2-29" fmla="*/ 428625 w 647700"/>
              <a:gd name="connsiteY2-30" fmla="*/ 1090613 h 1114469"/>
              <a:gd name="connsiteX3-31" fmla="*/ 585788 w 647700"/>
              <a:gd name="connsiteY3-32" fmla="*/ 995363 h 1114469"/>
              <a:gd name="connsiteX4-33" fmla="*/ 604838 w 647700"/>
              <a:gd name="connsiteY4-34" fmla="*/ 776288 h 1114469"/>
              <a:gd name="connsiteX5-35" fmla="*/ 647700 w 647700"/>
              <a:gd name="connsiteY5-36" fmla="*/ 0 h 1114469"/>
              <a:gd name="connsiteX0-37" fmla="*/ 0 w 647700"/>
              <a:gd name="connsiteY0-38" fmla="*/ 1095375 h 1114469"/>
              <a:gd name="connsiteX1-39" fmla="*/ 171450 w 647700"/>
              <a:gd name="connsiteY1-40" fmla="*/ 1114425 h 1114469"/>
              <a:gd name="connsiteX2-41" fmla="*/ 428625 w 647700"/>
              <a:gd name="connsiteY2-42" fmla="*/ 1090613 h 1114469"/>
              <a:gd name="connsiteX3-43" fmla="*/ 585788 w 647700"/>
              <a:gd name="connsiteY3-44" fmla="*/ 995363 h 1114469"/>
              <a:gd name="connsiteX4-45" fmla="*/ 633413 w 647700"/>
              <a:gd name="connsiteY4-46" fmla="*/ 776288 h 1114469"/>
              <a:gd name="connsiteX5-47" fmla="*/ 647700 w 647700"/>
              <a:gd name="connsiteY5-48" fmla="*/ 0 h 1114469"/>
              <a:gd name="connsiteX0-49" fmla="*/ 0 w 634436"/>
              <a:gd name="connsiteY0-50" fmla="*/ 1100137 h 1119231"/>
              <a:gd name="connsiteX1-51" fmla="*/ 171450 w 634436"/>
              <a:gd name="connsiteY1-52" fmla="*/ 1119187 h 1119231"/>
              <a:gd name="connsiteX2-53" fmla="*/ 428625 w 634436"/>
              <a:gd name="connsiteY2-54" fmla="*/ 1095375 h 1119231"/>
              <a:gd name="connsiteX3-55" fmla="*/ 585788 w 634436"/>
              <a:gd name="connsiteY3-56" fmla="*/ 1000125 h 1119231"/>
              <a:gd name="connsiteX4-57" fmla="*/ 633413 w 634436"/>
              <a:gd name="connsiteY4-58" fmla="*/ 781050 h 1119231"/>
              <a:gd name="connsiteX5-59" fmla="*/ 628650 w 634436"/>
              <a:gd name="connsiteY5-60" fmla="*/ 0 h 1119231"/>
              <a:gd name="connsiteX0-61" fmla="*/ 0 w 633413"/>
              <a:gd name="connsiteY0-62" fmla="*/ 319087 h 338181"/>
              <a:gd name="connsiteX1-63" fmla="*/ 171450 w 633413"/>
              <a:gd name="connsiteY1-64" fmla="*/ 338137 h 338181"/>
              <a:gd name="connsiteX2-65" fmla="*/ 428625 w 633413"/>
              <a:gd name="connsiteY2-66" fmla="*/ 314325 h 338181"/>
              <a:gd name="connsiteX3-67" fmla="*/ 585788 w 633413"/>
              <a:gd name="connsiteY3-68" fmla="*/ 219075 h 338181"/>
              <a:gd name="connsiteX4-69" fmla="*/ 633413 w 633413"/>
              <a:gd name="connsiteY4-70" fmla="*/ 0 h 338181"/>
              <a:gd name="connsiteX0-71" fmla="*/ 0 w 601159"/>
              <a:gd name="connsiteY0-72" fmla="*/ 314325 h 333419"/>
              <a:gd name="connsiteX1-73" fmla="*/ 171450 w 601159"/>
              <a:gd name="connsiteY1-74" fmla="*/ 333375 h 333419"/>
              <a:gd name="connsiteX2-75" fmla="*/ 428625 w 601159"/>
              <a:gd name="connsiteY2-76" fmla="*/ 309563 h 333419"/>
              <a:gd name="connsiteX3-77" fmla="*/ 585788 w 601159"/>
              <a:gd name="connsiteY3-78" fmla="*/ 214313 h 333419"/>
              <a:gd name="connsiteX4-79" fmla="*/ 600075 w 601159"/>
              <a:gd name="connsiteY4-80" fmla="*/ 0 h 333419"/>
              <a:gd name="connsiteX0-81" fmla="*/ 0 w 633413"/>
              <a:gd name="connsiteY0-82" fmla="*/ 319087 h 338181"/>
              <a:gd name="connsiteX1-83" fmla="*/ 171450 w 633413"/>
              <a:gd name="connsiteY1-84" fmla="*/ 338137 h 338181"/>
              <a:gd name="connsiteX2-85" fmla="*/ 428625 w 633413"/>
              <a:gd name="connsiteY2-86" fmla="*/ 314325 h 338181"/>
              <a:gd name="connsiteX3-87" fmla="*/ 585788 w 633413"/>
              <a:gd name="connsiteY3-88" fmla="*/ 219075 h 338181"/>
              <a:gd name="connsiteX4-89" fmla="*/ 633413 w 633413"/>
              <a:gd name="connsiteY4-90" fmla="*/ 0 h 338181"/>
              <a:gd name="connsiteX0-91" fmla="*/ 0 w 609601"/>
              <a:gd name="connsiteY0-92" fmla="*/ 319087 h 338181"/>
              <a:gd name="connsiteX1-93" fmla="*/ 171450 w 609601"/>
              <a:gd name="connsiteY1-94" fmla="*/ 338137 h 338181"/>
              <a:gd name="connsiteX2-95" fmla="*/ 428625 w 609601"/>
              <a:gd name="connsiteY2-96" fmla="*/ 314325 h 338181"/>
              <a:gd name="connsiteX3-97" fmla="*/ 585788 w 609601"/>
              <a:gd name="connsiteY3-98" fmla="*/ 219075 h 338181"/>
              <a:gd name="connsiteX4-99" fmla="*/ 609601 w 609601"/>
              <a:gd name="connsiteY4-100" fmla="*/ 0 h 338181"/>
              <a:gd name="connsiteX0-101" fmla="*/ 0 w 642938"/>
              <a:gd name="connsiteY0-102" fmla="*/ 319087 h 338181"/>
              <a:gd name="connsiteX1-103" fmla="*/ 171450 w 642938"/>
              <a:gd name="connsiteY1-104" fmla="*/ 338137 h 338181"/>
              <a:gd name="connsiteX2-105" fmla="*/ 428625 w 642938"/>
              <a:gd name="connsiteY2-106" fmla="*/ 314325 h 338181"/>
              <a:gd name="connsiteX3-107" fmla="*/ 585788 w 642938"/>
              <a:gd name="connsiteY3-108" fmla="*/ 219075 h 338181"/>
              <a:gd name="connsiteX4-109" fmla="*/ 642938 w 642938"/>
              <a:gd name="connsiteY4-110" fmla="*/ 0 h 338181"/>
              <a:gd name="connsiteX0-111" fmla="*/ 0 w 642938"/>
              <a:gd name="connsiteY0-112" fmla="*/ 319087 h 338181"/>
              <a:gd name="connsiteX1-113" fmla="*/ 171450 w 642938"/>
              <a:gd name="connsiteY1-114" fmla="*/ 338137 h 338181"/>
              <a:gd name="connsiteX2-115" fmla="*/ 428625 w 642938"/>
              <a:gd name="connsiteY2-116" fmla="*/ 314325 h 338181"/>
              <a:gd name="connsiteX3-117" fmla="*/ 581025 w 642938"/>
              <a:gd name="connsiteY3-118" fmla="*/ 233363 h 338181"/>
              <a:gd name="connsiteX4-119" fmla="*/ 642938 w 642938"/>
              <a:gd name="connsiteY4-120" fmla="*/ 0 h 338181"/>
              <a:gd name="connsiteX0-121" fmla="*/ 0 w 623888"/>
              <a:gd name="connsiteY0-122" fmla="*/ 328612 h 347706"/>
              <a:gd name="connsiteX1-123" fmla="*/ 171450 w 623888"/>
              <a:gd name="connsiteY1-124" fmla="*/ 347662 h 347706"/>
              <a:gd name="connsiteX2-125" fmla="*/ 428625 w 623888"/>
              <a:gd name="connsiteY2-126" fmla="*/ 323850 h 347706"/>
              <a:gd name="connsiteX3-127" fmla="*/ 581025 w 623888"/>
              <a:gd name="connsiteY3-128" fmla="*/ 242888 h 347706"/>
              <a:gd name="connsiteX4-129" fmla="*/ 623888 w 623888"/>
              <a:gd name="connsiteY4-130" fmla="*/ 0 h 3477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3888" h="347706">
                <a:moveTo>
                  <a:pt x="0" y="328612"/>
                </a:moveTo>
                <a:cubicBezTo>
                  <a:pt x="50006" y="338534"/>
                  <a:pt x="100013" y="348456"/>
                  <a:pt x="171450" y="347662"/>
                </a:cubicBezTo>
                <a:cubicBezTo>
                  <a:pt x="242887" y="346868"/>
                  <a:pt x="360363" y="341312"/>
                  <a:pt x="428625" y="323850"/>
                </a:cubicBezTo>
                <a:cubicBezTo>
                  <a:pt x="496887" y="306388"/>
                  <a:pt x="548481" y="296863"/>
                  <a:pt x="581025" y="242888"/>
                </a:cubicBezTo>
                <a:cubicBezTo>
                  <a:pt x="613569" y="188913"/>
                  <a:pt x="616744" y="166687"/>
                  <a:pt x="623888" y="0"/>
                </a:cubicBezTo>
              </a:path>
            </a:pathLst>
          </a:custGeom>
          <a:ln w="200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7212657" y="1983968"/>
            <a:ext cx="9525" cy="762000"/>
          </a:xfrm>
          <a:custGeom>
            <a:avLst/>
            <a:gdLst>
              <a:gd name="connsiteX0" fmla="*/ 0 w 9525"/>
              <a:gd name="connsiteY0" fmla="*/ 0 h 762000"/>
              <a:gd name="connsiteX1" fmla="*/ 9525 w 9525"/>
              <a:gd name="connsiteY1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0">
                <a:moveTo>
                  <a:pt x="0" y="0"/>
                </a:moveTo>
                <a:lnTo>
                  <a:pt x="9525" y="762000"/>
                </a:lnTo>
              </a:path>
            </a:pathLst>
          </a:custGeom>
          <a:ln w="206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8"/>
          <p:cNvSpPr/>
          <p:nvPr/>
        </p:nvSpPr>
        <p:spPr>
          <a:xfrm>
            <a:off x="6955482" y="1817282"/>
            <a:ext cx="328612" cy="204788"/>
          </a:xfrm>
          <a:custGeom>
            <a:avLst/>
            <a:gdLst>
              <a:gd name="connsiteX0" fmla="*/ 328612 w 328612"/>
              <a:gd name="connsiteY0" fmla="*/ 204788 h 204788"/>
              <a:gd name="connsiteX1" fmla="*/ 0 w 328612"/>
              <a:gd name="connsiteY1" fmla="*/ 0 h 2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612" h="204788">
                <a:moveTo>
                  <a:pt x="328612" y="204788"/>
                </a:moveTo>
                <a:lnTo>
                  <a:pt x="0" y="0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6917382" y="1431518"/>
            <a:ext cx="214312" cy="419100"/>
          </a:xfrm>
          <a:custGeom>
            <a:avLst/>
            <a:gdLst>
              <a:gd name="connsiteX0" fmla="*/ 214312 w 214312"/>
              <a:gd name="connsiteY0" fmla="*/ 0 h 419100"/>
              <a:gd name="connsiteX1" fmla="*/ 0 w 214312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2" h="419100">
                <a:moveTo>
                  <a:pt x="214312" y="0"/>
                </a:moveTo>
                <a:lnTo>
                  <a:pt x="0" y="419100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7122169" y="1555343"/>
            <a:ext cx="247650" cy="76200"/>
          </a:xfrm>
          <a:custGeom>
            <a:avLst/>
            <a:gdLst>
              <a:gd name="connsiteX0" fmla="*/ 0 w 247650"/>
              <a:gd name="connsiteY0" fmla="*/ 0 h 76200"/>
              <a:gd name="connsiteX1" fmla="*/ 247650 w 247650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" h="76200">
                <a:moveTo>
                  <a:pt x="0" y="0"/>
                </a:moveTo>
                <a:lnTo>
                  <a:pt x="247650" y="76200"/>
                </a:lnTo>
              </a:path>
            </a:pathLst>
          </a:custGeom>
          <a:ln w="234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1"/>
          <p:cNvSpPr/>
          <p:nvPr/>
        </p:nvSpPr>
        <p:spPr>
          <a:xfrm>
            <a:off x="7236470" y="1209495"/>
            <a:ext cx="231130" cy="455329"/>
          </a:xfrm>
          <a:custGeom>
            <a:avLst/>
            <a:gdLst>
              <a:gd name="connsiteX0" fmla="*/ 114300 w 221605"/>
              <a:gd name="connsiteY0" fmla="*/ 442913 h 458952"/>
              <a:gd name="connsiteX1" fmla="*/ 166688 w 221605"/>
              <a:gd name="connsiteY1" fmla="*/ 442913 h 458952"/>
              <a:gd name="connsiteX2" fmla="*/ 219075 w 221605"/>
              <a:gd name="connsiteY2" fmla="*/ 276225 h 458952"/>
              <a:gd name="connsiteX3" fmla="*/ 209550 w 221605"/>
              <a:gd name="connsiteY3" fmla="*/ 133350 h 458952"/>
              <a:gd name="connsiteX4" fmla="*/ 176213 w 221605"/>
              <a:gd name="connsiteY4" fmla="*/ 66675 h 458952"/>
              <a:gd name="connsiteX5" fmla="*/ 104775 w 221605"/>
              <a:gd name="connsiteY5" fmla="*/ 14288 h 458952"/>
              <a:gd name="connsiteX6" fmla="*/ 0 w 221605"/>
              <a:gd name="connsiteY6" fmla="*/ 0 h 458952"/>
              <a:gd name="connsiteX0-1" fmla="*/ 104775 w 212080"/>
              <a:gd name="connsiteY0-2" fmla="*/ 500540 h 516579"/>
              <a:gd name="connsiteX1-3" fmla="*/ 157163 w 212080"/>
              <a:gd name="connsiteY1-4" fmla="*/ 500540 h 516579"/>
              <a:gd name="connsiteX2-5" fmla="*/ 209550 w 212080"/>
              <a:gd name="connsiteY2-6" fmla="*/ 333852 h 516579"/>
              <a:gd name="connsiteX3-7" fmla="*/ 200025 w 212080"/>
              <a:gd name="connsiteY3-8" fmla="*/ 190977 h 516579"/>
              <a:gd name="connsiteX4-9" fmla="*/ 166688 w 212080"/>
              <a:gd name="connsiteY4-10" fmla="*/ 124302 h 516579"/>
              <a:gd name="connsiteX5-11" fmla="*/ 95250 w 212080"/>
              <a:gd name="connsiteY5-12" fmla="*/ 71915 h 516579"/>
              <a:gd name="connsiteX6-13" fmla="*/ 0 w 212080"/>
              <a:gd name="connsiteY6-14" fmla="*/ 0 h 516579"/>
              <a:gd name="connsiteX0-15" fmla="*/ 123825 w 231130"/>
              <a:gd name="connsiteY0-16" fmla="*/ 484823 h 500862"/>
              <a:gd name="connsiteX1-17" fmla="*/ 176213 w 231130"/>
              <a:gd name="connsiteY1-18" fmla="*/ 484823 h 500862"/>
              <a:gd name="connsiteX2-19" fmla="*/ 228600 w 231130"/>
              <a:gd name="connsiteY2-20" fmla="*/ 318135 h 500862"/>
              <a:gd name="connsiteX3-21" fmla="*/ 219075 w 231130"/>
              <a:gd name="connsiteY3-22" fmla="*/ 175260 h 500862"/>
              <a:gd name="connsiteX4-23" fmla="*/ 185738 w 231130"/>
              <a:gd name="connsiteY4-24" fmla="*/ 108585 h 500862"/>
              <a:gd name="connsiteX5-25" fmla="*/ 114300 w 231130"/>
              <a:gd name="connsiteY5-26" fmla="*/ 56198 h 500862"/>
              <a:gd name="connsiteX6-27" fmla="*/ 0 w 231130"/>
              <a:gd name="connsiteY6-28" fmla="*/ 0 h 500862"/>
              <a:gd name="connsiteX0-29" fmla="*/ 123825 w 231130"/>
              <a:gd name="connsiteY0-30" fmla="*/ 484823 h 500862"/>
              <a:gd name="connsiteX1-31" fmla="*/ 176213 w 231130"/>
              <a:gd name="connsiteY1-32" fmla="*/ 484823 h 500862"/>
              <a:gd name="connsiteX2-33" fmla="*/ 228600 w 231130"/>
              <a:gd name="connsiteY2-34" fmla="*/ 318135 h 500862"/>
              <a:gd name="connsiteX3-35" fmla="*/ 219075 w 231130"/>
              <a:gd name="connsiteY3-36" fmla="*/ 175260 h 500862"/>
              <a:gd name="connsiteX4-37" fmla="*/ 185738 w 231130"/>
              <a:gd name="connsiteY4-38" fmla="*/ 108585 h 500862"/>
              <a:gd name="connsiteX5-39" fmla="*/ 119063 w 231130"/>
              <a:gd name="connsiteY5-40" fmla="*/ 24765 h 500862"/>
              <a:gd name="connsiteX6-41" fmla="*/ 0 w 231130"/>
              <a:gd name="connsiteY6-42" fmla="*/ 0 h 500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31130" h="500862">
                <a:moveTo>
                  <a:pt x="123825" y="484823"/>
                </a:moveTo>
                <a:cubicBezTo>
                  <a:pt x="141288" y="498713"/>
                  <a:pt x="158751" y="512604"/>
                  <a:pt x="176213" y="484823"/>
                </a:cubicBezTo>
                <a:cubicBezTo>
                  <a:pt x="193675" y="457042"/>
                  <a:pt x="221456" y="369729"/>
                  <a:pt x="228600" y="318135"/>
                </a:cubicBezTo>
                <a:cubicBezTo>
                  <a:pt x="235744" y="266541"/>
                  <a:pt x="226219" y="210185"/>
                  <a:pt x="219075" y="175260"/>
                </a:cubicBezTo>
                <a:cubicBezTo>
                  <a:pt x="211931" y="140335"/>
                  <a:pt x="202407" y="133667"/>
                  <a:pt x="185738" y="108585"/>
                </a:cubicBezTo>
                <a:cubicBezTo>
                  <a:pt x="169069" y="83503"/>
                  <a:pt x="150019" y="42863"/>
                  <a:pt x="119063" y="24765"/>
                </a:cubicBezTo>
                <a:cubicBezTo>
                  <a:pt x="88107" y="6667"/>
                  <a:pt x="37703" y="1588"/>
                  <a:pt x="0" y="0"/>
                </a:cubicBezTo>
              </a:path>
            </a:pathLst>
          </a:custGeom>
          <a:ln w="136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10" y="707348"/>
            <a:ext cx="1465632" cy="135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Freeform 163"/>
          <p:cNvSpPr/>
          <p:nvPr/>
        </p:nvSpPr>
        <p:spPr>
          <a:xfrm>
            <a:off x="6575241" y="1376917"/>
            <a:ext cx="155747" cy="236384"/>
          </a:xfrm>
          <a:custGeom>
            <a:avLst/>
            <a:gdLst>
              <a:gd name="connsiteX0" fmla="*/ 17813 w 134065"/>
              <a:gd name="connsiteY0" fmla="*/ 0 h 231569"/>
              <a:gd name="connsiteX1" fmla="*/ 100940 w 134065"/>
              <a:gd name="connsiteY1" fmla="*/ 29688 h 231569"/>
              <a:gd name="connsiteX2" fmla="*/ 130628 w 134065"/>
              <a:gd name="connsiteY2" fmla="*/ 142504 h 231569"/>
              <a:gd name="connsiteX3" fmla="*/ 118753 w 134065"/>
              <a:gd name="connsiteY3" fmla="*/ 207818 h 231569"/>
              <a:gd name="connsiteX4" fmla="*/ 0 w 134065"/>
              <a:gd name="connsiteY4" fmla="*/ 231569 h 231569"/>
              <a:gd name="connsiteX0-1" fmla="*/ 17813 w 134065"/>
              <a:gd name="connsiteY0-2" fmla="*/ 0 h 261258"/>
              <a:gd name="connsiteX1-3" fmla="*/ 100940 w 134065"/>
              <a:gd name="connsiteY1-4" fmla="*/ 29688 h 261258"/>
              <a:gd name="connsiteX2-5" fmla="*/ 130628 w 134065"/>
              <a:gd name="connsiteY2-6" fmla="*/ 142504 h 261258"/>
              <a:gd name="connsiteX3-7" fmla="*/ 118753 w 134065"/>
              <a:gd name="connsiteY3-8" fmla="*/ 207818 h 261258"/>
              <a:gd name="connsiteX4-9" fmla="*/ 0 w 134065"/>
              <a:gd name="connsiteY4-10" fmla="*/ 261258 h 261258"/>
              <a:gd name="connsiteX0-11" fmla="*/ 35626 w 152907"/>
              <a:gd name="connsiteY0-12" fmla="*/ 0 h 243445"/>
              <a:gd name="connsiteX1-13" fmla="*/ 118753 w 152907"/>
              <a:gd name="connsiteY1-14" fmla="*/ 29688 h 243445"/>
              <a:gd name="connsiteX2-15" fmla="*/ 148441 w 152907"/>
              <a:gd name="connsiteY2-16" fmla="*/ 142504 h 243445"/>
              <a:gd name="connsiteX3-17" fmla="*/ 136566 w 152907"/>
              <a:gd name="connsiteY3-18" fmla="*/ 207818 h 243445"/>
              <a:gd name="connsiteX4-19" fmla="*/ 0 w 152907"/>
              <a:gd name="connsiteY4-20" fmla="*/ 243445 h 243445"/>
              <a:gd name="connsiteX0-21" fmla="*/ 35626 w 148600"/>
              <a:gd name="connsiteY0-22" fmla="*/ 0 h 243445"/>
              <a:gd name="connsiteX1-23" fmla="*/ 118753 w 148600"/>
              <a:gd name="connsiteY1-24" fmla="*/ 29688 h 243445"/>
              <a:gd name="connsiteX2-25" fmla="*/ 148441 w 148600"/>
              <a:gd name="connsiteY2-26" fmla="*/ 142504 h 243445"/>
              <a:gd name="connsiteX3-27" fmla="*/ 108322 w 148600"/>
              <a:gd name="connsiteY3-28" fmla="*/ 200757 h 243445"/>
              <a:gd name="connsiteX4-29" fmla="*/ 0 w 148600"/>
              <a:gd name="connsiteY4-30" fmla="*/ 243445 h 243445"/>
              <a:gd name="connsiteX0-31" fmla="*/ 35626 w 169695"/>
              <a:gd name="connsiteY0-32" fmla="*/ 0 h 243445"/>
              <a:gd name="connsiteX1-33" fmla="*/ 118753 w 169695"/>
              <a:gd name="connsiteY1-34" fmla="*/ 29688 h 243445"/>
              <a:gd name="connsiteX2-35" fmla="*/ 169624 w 169695"/>
              <a:gd name="connsiteY2-36" fmla="*/ 138973 h 243445"/>
              <a:gd name="connsiteX3-37" fmla="*/ 108322 w 169695"/>
              <a:gd name="connsiteY3-38" fmla="*/ 200757 h 243445"/>
              <a:gd name="connsiteX4-39" fmla="*/ 0 w 169695"/>
              <a:gd name="connsiteY4-40" fmla="*/ 243445 h 243445"/>
              <a:gd name="connsiteX0-41" fmla="*/ 35626 w 155615"/>
              <a:gd name="connsiteY0-42" fmla="*/ 0 h 243445"/>
              <a:gd name="connsiteX1-43" fmla="*/ 118753 w 155615"/>
              <a:gd name="connsiteY1-44" fmla="*/ 29688 h 243445"/>
              <a:gd name="connsiteX2-45" fmla="*/ 155502 w 155615"/>
              <a:gd name="connsiteY2-46" fmla="*/ 138973 h 243445"/>
              <a:gd name="connsiteX3-47" fmla="*/ 108322 w 155615"/>
              <a:gd name="connsiteY3-48" fmla="*/ 200757 h 243445"/>
              <a:gd name="connsiteX4-49" fmla="*/ 0 w 155615"/>
              <a:gd name="connsiteY4-50" fmla="*/ 243445 h 243445"/>
              <a:gd name="connsiteX0-51" fmla="*/ 10912 w 155643"/>
              <a:gd name="connsiteY0-52" fmla="*/ 4186 h 222918"/>
              <a:gd name="connsiteX1-53" fmla="*/ 118753 w 155643"/>
              <a:gd name="connsiteY1-54" fmla="*/ 9161 h 222918"/>
              <a:gd name="connsiteX2-55" fmla="*/ 155502 w 155643"/>
              <a:gd name="connsiteY2-56" fmla="*/ 118446 h 222918"/>
              <a:gd name="connsiteX3-57" fmla="*/ 108322 w 155643"/>
              <a:gd name="connsiteY3-58" fmla="*/ 180230 h 222918"/>
              <a:gd name="connsiteX4-59" fmla="*/ 0 w 155643"/>
              <a:gd name="connsiteY4-60" fmla="*/ 222918 h 222918"/>
              <a:gd name="connsiteX0-61" fmla="*/ 7382 w 155648"/>
              <a:gd name="connsiteY0-62" fmla="*/ 0 h 236384"/>
              <a:gd name="connsiteX1-63" fmla="*/ 118753 w 155648"/>
              <a:gd name="connsiteY1-64" fmla="*/ 22627 h 236384"/>
              <a:gd name="connsiteX2-65" fmla="*/ 155502 w 155648"/>
              <a:gd name="connsiteY2-66" fmla="*/ 131912 h 236384"/>
              <a:gd name="connsiteX3-67" fmla="*/ 108322 w 155648"/>
              <a:gd name="connsiteY3-68" fmla="*/ 193696 h 236384"/>
              <a:gd name="connsiteX4-69" fmla="*/ 0 w 155648"/>
              <a:gd name="connsiteY4-70" fmla="*/ 236384 h 236384"/>
              <a:gd name="connsiteX0-71" fmla="*/ 7382 w 156287"/>
              <a:gd name="connsiteY0-72" fmla="*/ 0 h 236384"/>
              <a:gd name="connsiteX1-73" fmla="*/ 118753 w 156287"/>
              <a:gd name="connsiteY1-74" fmla="*/ 22627 h 236384"/>
              <a:gd name="connsiteX2-75" fmla="*/ 155502 w 156287"/>
              <a:gd name="connsiteY2-76" fmla="*/ 131912 h 236384"/>
              <a:gd name="connsiteX3-77" fmla="*/ 90669 w 156287"/>
              <a:gd name="connsiteY3-78" fmla="*/ 204287 h 236384"/>
              <a:gd name="connsiteX4-79" fmla="*/ 0 w 156287"/>
              <a:gd name="connsiteY4-80" fmla="*/ 236384 h 236384"/>
              <a:gd name="connsiteX0-81" fmla="*/ 7382 w 155747"/>
              <a:gd name="connsiteY0-82" fmla="*/ 0 h 236384"/>
              <a:gd name="connsiteX1-83" fmla="*/ 118753 w 155747"/>
              <a:gd name="connsiteY1-84" fmla="*/ 22627 h 236384"/>
              <a:gd name="connsiteX2-85" fmla="*/ 155502 w 155747"/>
              <a:gd name="connsiteY2-86" fmla="*/ 131912 h 236384"/>
              <a:gd name="connsiteX3-87" fmla="*/ 104791 w 155747"/>
              <a:gd name="connsiteY3-88" fmla="*/ 200757 h 236384"/>
              <a:gd name="connsiteX4-89" fmla="*/ 0 w 155747"/>
              <a:gd name="connsiteY4-90" fmla="*/ 236384 h 23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5747" h="236384">
                <a:moveTo>
                  <a:pt x="7382" y="0"/>
                </a:moveTo>
                <a:cubicBezTo>
                  <a:pt x="39544" y="2968"/>
                  <a:pt x="94066" y="642"/>
                  <a:pt x="118753" y="22627"/>
                </a:cubicBezTo>
                <a:cubicBezTo>
                  <a:pt x="143440" y="44612"/>
                  <a:pt x="157829" y="102224"/>
                  <a:pt x="155502" y="131912"/>
                </a:cubicBezTo>
                <a:cubicBezTo>
                  <a:pt x="153175" y="161600"/>
                  <a:pt x="130708" y="183345"/>
                  <a:pt x="104791" y="200757"/>
                </a:cubicBezTo>
                <a:cubicBezTo>
                  <a:pt x="78874" y="218169"/>
                  <a:pt x="48491" y="231930"/>
                  <a:pt x="0" y="236384"/>
                </a:cubicBezTo>
              </a:path>
            </a:pathLst>
          </a:custGeom>
          <a:noFill/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>
            <a:off x="6487276" y="1261053"/>
            <a:ext cx="0" cy="402477"/>
          </a:xfrm>
          <a:custGeom>
            <a:avLst/>
            <a:gdLst>
              <a:gd name="connsiteX0" fmla="*/ 0 w 0"/>
              <a:gd name="connsiteY0" fmla="*/ 402477 h 402477"/>
              <a:gd name="connsiteX1" fmla="*/ 0 w 0"/>
              <a:gd name="connsiteY1" fmla="*/ 0 h 40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2477">
                <a:moveTo>
                  <a:pt x="0" y="402477"/>
                </a:moveTo>
                <a:lnTo>
                  <a:pt x="0" y="0"/>
                </a:lnTo>
              </a:path>
            </a:pathLst>
          </a:custGeom>
          <a:ln w="209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>
            <a:off x="6435784" y="971550"/>
            <a:ext cx="360111" cy="328337"/>
          </a:xfrm>
          <a:custGeom>
            <a:avLst/>
            <a:gdLst>
              <a:gd name="connsiteX0" fmla="*/ 0 w 310684"/>
              <a:gd name="connsiteY0" fmla="*/ 285971 h 285971"/>
              <a:gd name="connsiteX1" fmla="*/ 310684 w 310684"/>
              <a:gd name="connsiteY1" fmla="*/ 0 h 285971"/>
              <a:gd name="connsiteX0-1" fmla="*/ 0 w 345989"/>
              <a:gd name="connsiteY0-2" fmla="*/ 342459 h 342459"/>
              <a:gd name="connsiteX1-3" fmla="*/ 345989 w 345989"/>
              <a:gd name="connsiteY1-4" fmla="*/ 0 h 342459"/>
              <a:gd name="connsiteX0-5" fmla="*/ 0 w 370703"/>
              <a:gd name="connsiteY0-6" fmla="*/ 317746 h 317746"/>
              <a:gd name="connsiteX1-7" fmla="*/ 370703 w 370703"/>
              <a:gd name="connsiteY1-8" fmla="*/ 0 h 317746"/>
              <a:gd name="connsiteX0-9" fmla="*/ 0 w 360111"/>
              <a:gd name="connsiteY0-10" fmla="*/ 328337 h 328337"/>
              <a:gd name="connsiteX1-11" fmla="*/ 360111 w 360111"/>
              <a:gd name="connsiteY1-12" fmla="*/ 0 h 328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0111" h="328337">
                <a:moveTo>
                  <a:pt x="0" y="328337"/>
                </a:moveTo>
                <a:lnTo>
                  <a:pt x="360111" y="0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6792366" y="1052753"/>
            <a:ext cx="222422" cy="215360"/>
          </a:xfrm>
          <a:custGeom>
            <a:avLst/>
            <a:gdLst>
              <a:gd name="connsiteX0" fmla="*/ 0 w 225952"/>
              <a:gd name="connsiteY0" fmla="*/ 0 h 204769"/>
              <a:gd name="connsiteX1" fmla="*/ 225952 w 225952"/>
              <a:gd name="connsiteY1" fmla="*/ 204769 h 204769"/>
              <a:gd name="connsiteX0-1" fmla="*/ 0 w 222422"/>
              <a:gd name="connsiteY0-2" fmla="*/ 0 h 215360"/>
              <a:gd name="connsiteX1-3" fmla="*/ 222422 w 222422"/>
              <a:gd name="connsiteY1-4" fmla="*/ 215360 h 2153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422" h="215360">
                <a:moveTo>
                  <a:pt x="0" y="0"/>
                </a:moveTo>
                <a:lnTo>
                  <a:pt x="222422" y="215360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7011257" y="971550"/>
            <a:ext cx="222421" cy="215361"/>
          </a:xfrm>
          <a:custGeom>
            <a:avLst/>
            <a:gdLst>
              <a:gd name="connsiteX0" fmla="*/ 0 w 222421"/>
              <a:gd name="connsiteY0" fmla="*/ 215361 h 215361"/>
              <a:gd name="connsiteX1" fmla="*/ 222421 w 222421"/>
              <a:gd name="connsiteY1" fmla="*/ 0 h 21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421" h="215361">
                <a:moveTo>
                  <a:pt x="0" y="215361"/>
                </a:moveTo>
                <a:lnTo>
                  <a:pt x="222421" y="0"/>
                </a:ln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7244270" y="1045691"/>
            <a:ext cx="162403" cy="155342"/>
          </a:xfrm>
          <a:custGeom>
            <a:avLst/>
            <a:gdLst>
              <a:gd name="connsiteX0" fmla="*/ 0 w 162403"/>
              <a:gd name="connsiteY0" fmla="*/ 0 h 155342"/>
              <a:gd name="connsiteX1" fmla="*/ 162403 w 162403"/>
              <a:gd name="connsiteY1" fmla="*/ 155342 h 15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403" h="155342">
                <a:moveTo>
                  <a:pt x="0" y="0"/>
                </a:moveTo>
                <a:lnTo>
                  <a:pt x="162403" y="155342"/>
                </a:ln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>
            <a:off x="7393499" y="1158861"/>
            <a:ext cx="74101" cy="460654"/>
          </a:xfrm>
          <a:custGeom>
            <a:avLst/>
            <a:gdLst>
              <a:gd name="connsiteX0" fmla="*/ 10592 w 10592"/>
              <a:gd name="connsiteY0" fmla="*/ 0 h 398947"/>
              <a:gd name="connsiteX1" fmla="*/ 0 w 10592"/>
              <a:gd name="connsiteY1" fmla="*/ 398947 h 398947"/>
              <a:gd name="connsiteX0-1" fmla="*/ 10592 w 11766"/>
              <a:gd name="connsiteY0-2" fmla="*/ 0 h 398947"/>
              <a:gd name="connsiteX1-3" fmla="*/ 11766 w 11766"/>
              <a:gd name="connsiteY1-4" fmla="*/ 175660 h 398947"/>
              <a:gd name="connsiteX2" fmla="*/ 0 w 11766"/>
              <a:gd name="connsiteY2" fmla="*/ 398947 h 398947"/>
              <a:gd name="connsiteX0-5" fmla="*/ 0 w 29223"/>
              <a:gd name="connsiteY0-6" fmla="*/ 0 h 398947"/>
              <a:gd name="connsiteX1-7" fmla="*/ 29223 w 29223"/>
              <a:gd name="connsiteY1-8" fmla="*/ 175660 h 398947"/>
              <a:gd name="connsiteX2-9" fmla="*/ 17457 w 29223"/>
              <a:gd name="connsiteY2-10" fmla="*/ 398947 h 398947"/>
              <a:gd name="connsiteX0-11" fmla="*/ 0 w 57272"/>
              <a:gd name="connsiteY0-12" fmla="*/ 0 h 398947"/>
              <a:gd name="connsiteX1-13" fmla="*/ 57272 w 57272"/>
              <a:gd name="connsiteY1-14" fmla="*/ 175660 h 398947"/>
              <a:gd name="connsiteX2-15" fmla="*/ 17457 w 57272"/>
              <a:gd name="connsiteY2-16" fmla="*/ 398947 h 398947"/>
              <a:gd name="connsiteX0-17" fmla="*/ 0 w 57272"/>
              <a:gd name="connsiteY0-18" fmla="*/ 0 h 398947"/>
              <a:gd name="connsiteX1-19" fmla="*/ 57272 w 57272"/>
              <a:gd name="connsiteY1-20" fmla="*/ 175660 h 398947"/>
              <a:gd name="connsiteX2-21" fmla="*/ 39897 w 57272"/>
              <a:gd name="connsiteY2-22" fmla="*/ 398947 h 398947"/>
              <a:gd name="connsiteX0-23" fmla="*/ 0 w 57272"/>
              <a:gd name="connsiteY0-24" fmla="*/ 0 h 393337"/>
              <a:gd name="connsiteX1-25" fmla="*/ 57272 w 57272"/>
              <a:gd name="connsiteY1-26" fmla="*/ 175660 h 393337"/>
              <a:gd name="connsiteX2-27" fmla="*/ 17458 w 57272"/>
              <a:gd name="connsiteY2-28" fmla="*/ 393337 h 393337"/>
              <a:gd name="connsiteX0-29" fmla="*/ 0 w 57272"/>
              <a:gd name="connsiteY0-30" fmla="*/ 0 h 393337"/>
              <a:gd name="connsiteX1-31" fmla="*/ 57272 w 57272"/>
              <a:gd name="connsiteY1-32" fmla="*/ 175660 h 393337"/>
              <a:gd name="connsiteX2-33" fmla="*/ 17458 w 57272"/>
              <a:gd name="connsiteY2-34" fmla="*/ 393337 h 393337"/>
              <a:gd name="connsiteX0-35" fmla="*/ 0 w 74101"/>
              <a:gd name="connsiteY0-36" fmla="*/ 0 h 421386"/>
              <a:gd name="connsiteX1-37" fmla="*/ 74101 w 74101"/>
              <a:gd name="connsiteY1-38" fmla="*/ 203709 h 421386"/>
              <a:gd name="connsiteX2-39" fmla="*/ 34287 w 74101"/>
              <a:gd name="connsiteY2-40" fmla="*/ 421386 h 421386"/>
              <a:gd name="connsiteX0-41" fmla="*/ 0 w 74101"/>
              <a:gd name="connsiteY0-42" fmla="*/ 0 h 460654"/>
              <a:gd name="connsiteX1-43" fmla="*/ 74101 w 74101"/>
              <a:gd name="connsiteY1-44" fmla="*/ 203709 h 460654"/>
              <a:gd name="connsiteX2-45" fmla="*/ 34287 w 74101"/>
              <a:gd name="connsiteY2-46" fmla="*/ 460654 h 4606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9" y="connsiteY2-10"/>
              </a:cxn>
            </a:cxnLst>
            <a:rect l="l" t="t" r="r" b="b"/>
            <a:pathLst>
              <a:path w="74101" h="460654">
                <a:moveTo>
                  <a:pt x="0" y="0"/>
                </a:moveTo>
                <a:cubicBezTo>
                  <a:pt x="391" y="58553"/>
                  <a:pt x="73710" y="145156"/>
                  <a:pt x="74101" y="203709"/>
                </a:cubicBezTo>
                <a:cubicBezTo>
                  <a:pt x="69396" y="161031"/>
                  <a:pt x="65867" y="333282"/>
                  <a:pt x="34287" y="460654"/>
                </a:cubicBezTo>
              </a:path>
            </a:pathLst>
          </a:cu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0"/>
          <p:cNvSpPr/>
          <p:nvPr/>
        </p:nvSpPr>
        <p:spPr>
          <a:xfrm>
            <a:off x="6495804" y="1583358"/>
            <a:ext cx="958421" cy="500300"/>
          </a:xfrm>
          <a:custGeom>
            <a:avLst/>
            <a:gdLst>
              <a:gd name="connsiteX0" fmla="*/ 907339 w 958421"/>
              <a:gd name="connsiteY0" fmla="*/ 6030 h 500300"/>
              <a:gd name="connsiteX1" fmla="*/ 857912 w 958421"/>
              <a:gd name="connsiteY1" fmla="*/ 69579 h 500300"/>
              <a:gd name="connsiteX2" fmla="*/ 0 w 958421"/>
              <a:gd name="connsiteY2" fmla="*/ 500300 h 5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421" h="500300">
                <a:moveTo>
                  <a:pt x="907339" y="6030"/>
                </a:moveTo>
                <a:cubicBezTo>
                  <a:pt x="958237" y="-3385"/>
                  <a:pt x="1009135" y="-12799"/>
                  <a:pt x="857912" y="69579"/>
                </a:cubicBezTo>
                <a:cubicBezTo>
                  <a:pt x="706689" y="151957"/>
                  <a:pt x="353344" y="326128"/>
                  <a:pt x="0" y="500300"/>
                </a:cubicBezTo>
              </a:path>
            </a:pathLst>
          </a:cu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1"/>
          <p:cNvSpPr/>
          <p:nvPr/>
        </p:nvSpPr>
        <p:spPr>
          <a:xfrm>
            <a:off x="6482166" y="2073661"/>
            <a:ext cx="218934" cy="523236"/>
          </a:xfrm>
          <a:custGeom>
            <a:avLst/>
            <a:gdLst>
              <a:gd name="connsiteX0" fmla="*/ 18321 w 276372"/>
              <a:gd name="connsiteY0" fmla="*/ 0 h 487431"/>
              <a:gd name="connsiteX1" fmla="*/ 1492 w 276372"/>
              <a:gd name="connsiteY1" fmla="*/ 162685 h 487431"/>
              <a:gd name="connsiteX2" fmla="*/ 51980 w 276372"/>
              <a:gd name="connsiteY2" fmla="*/ 415127 h 487431"/>
              <a:gd name="connsiteX3" fmla="*/ 237104 w 276372"/>
              <a:gd name="connsiteY3" fmla="*/ 482445 h 487431"/>
              <a:gd name="connsiteX4" fmla="*/ 276372 w 276372"/>
              <a:gd name="connsiteY4" fmla="*/ 482445 h 487431"/>
              <a:gd name="connsiteX5" fmla="*/ 276372 w 276372"/>
              <a:gd name="connsiteY5" fmla="*/ 482445 h 487431"/>
              <a:gd name="connsiteX0-1" fmla="*/ 24367 w 275619"/>
              <a:gd name="connsiteY0-2" fmla="*/ 0 h 521424"/>
              <a:gd name="connsiteX1-3" fmla="*/ 739 w 275619"/>
              <a:gd name="connsiteY1-4" fmla="*/ 196678 h 521424"/>
              <a:gd name="connsiteX2-5" fmla="*/ 51227 w 275619"/>
              <a:gd name="connsiteY2-6" fmla="*/ 449120 h 521424"/>
              <a:gd name="connsiteX3-7" fmla="*/ 236351 w 275619"/>
              <a:gd name="connsiteY3-8" fmla="*/ 516438 h 521424"/>
              <a:gd name="connsiteX4-9" fmla="*/ 275619 w 275619"/>
              <a:gd name="connsiteY4-10" fmla="*/ 516438 h 521424"/>
              <a:gd name="connsiteX5-11" fmla="*/ 275619 w 275619"/>
              <a:gd name="connsiteY5-12" fmla="*/ 516438 h 521424"/>
              <a:gd name="connsiteX0-13" fmla="*/ 50823 w 274881"/>
              <a:gd name="connsiteY0-14" fmla="*/ 0 h 521424"/>
              <a:gd name="connsiteX1-15" fmla="*/ 1 w 274881"/>
              <a:gd name="connsiteY1-16" fmla="*/ 196678 h 521424"/>
              <a:gd name="connsiteX2-17" fmla="*/ 50489 w 274881"/>
              <a:gd name="connsiteY2-18" fmla="*/ 449120 h 521424"/>
              <a:gd name="connsiteX3-19" fmla="*/ 235613 w 274881"/>
              <a:gd name="connsiteY3-20" fmla="*/ 516438 h 521424"/>
              <a:gd name="connsiteX4-21" fmla="*/ 274881 w 274881"/>
              <a:gd name="connsiteY4-22" fmla="*/ 516438 h 521424"/>
              <a:gd name="connsiteX5-23" fmla="*/ 274881 w 274881"/>
              <a:gd name="connsiteY5-24" fmla="*/ 516438 h 521424"/>
              <a:gd name="connsiteX0-25" fmla="*/ 50823 w 274881"/>
              <a:gd name="connsiteY0-26" fmla="*/ 0 h 521424"/>
              <a:gd name="connsiteX1-27" fmla="*/ 1 w 274881"/>
              <a:gd name="connsiteY1-28" fmla="*/ 196678 h 521424"/>
              <a:gd name="connsiteX2-29" fmla="*/ 50489 w 274881"/>
              <a:gd name="connsiteY2-30" fmla="*/ 449120 h 521424"/>
              <a:gd name="connsiteX3-31" fmla="*/ 235613 w 274881"/>
              <a:gd name="connsiteY3-32" fmla="*/ 516438 h 521424"/>
              <a:gd name="connsiteX4-33" fmla="*/ 274881 w 274881"/>
              <a:gd name="connsiteY4-34" fmla="*/ 516438 h 521424"/>
              <a:gd name="connsiteX0-35" fmla="*/ 50823 w 235613"/>
              <a:gd name="connsiteY0-36" fmla="*/ 0 h 516438"/>
              <a:gd name="connsiteX1-37" fmla="*/ 1 w 235613"/>
              <a:gd name="connsiteY1-38" fmla="*/ 196678 h 516438"/>
              <a:gd name="connsiteX2-39" fmla="*/ 50489 w 235613"/>
              <a:gd name="connsiteY2-40" fmla="*/ 449120 h 516438"/>
              <a:gd name="connsiteX3-41" fmla="*/ 235613 w 235613"/>
              <a:gd name="connsiteY3-42" fmla="*/ 516438 h 516438"/>
              <a:gd name="connsiteX0-43" fmla="*/ 51007 w 235797"/>
              <a:gd name="connsiteY0-44" fmla="*/ 0 h 516438"/>
              <a:gd name="connsiteX1-45" fmla="*/ 185 w 235797"/>
              <a:gd name="connsiteY1-46" fmla="*/ 196678 h 516438"/>
              <a:gd name="connsiteX2-47" fmla="*/ 71069 w 235797"/>
              <a:gd name="connsiteY2-48" fmla="*/ 438922 h 516438"/>
              <a:gd name="connsiteX3-49" fmla="*/ 235797 w 235797"/>
              <a:gd name="connsiteY3-50" fmla="*/ 516438 h 516438"/>
              <a:gd name="connsiteX0-51" fmla="*/ 51007 w 225599"/>
              <a:gd name="connsiteY0-52" fmla="*/ 0 h 536833"/>
              <a:gd name="connsiteX1-53" fmla="*/ 185 w 225599"/>
              <a:gd name="connsiteY1-54" fmla="*/ 196678 h 536833"/>
              <a:gd name="connsiteX2-55" fmla="*/ 71069 w 225599"/>
              <a:gd name="connsiteY2-56" fmla="*/ 438922 h 536833"/>
              <a:gd name="connsiteX3-57" fmla="*/ 225599 w 225599"/>
              <a:gd name="connsiteY3-58" fmla="*/ 536833 h 536833"/>
              <a:gd name="connsiteX0-59" fmla="*/ 27415 w 202007"/>
              <a:gd name="connsiteY0-60" fmla="*/ 0 h 536833"/>
              <a:gd name="connsiteX1-61" fmla="*/ 387 w 202007"/>
              <a:gd name="connsiteY1-62" fmla="*/ 196678 h 536833"/>
              <a:gd name="connsiteX2-63" fmla="*/ 47477 w 202007"/>
              <a:gd name="connsiteY2-64" fmla="*/ 438922 h 536833"/>
              <a:gd name="connsiteX3-65" fmla="*/ 202007 w 202007"/>
              <a:gd name="connsiteY3-66" fmla="*/ 536833 h 536833"/>
              <a:gd name="connsiteX0-67" fmla="*/ 54394 w 228986"/>
              <a:gd name="connsiteY0-68" fmla="*/ 0 h 536833"/>
              <a:gd name="connsiteX1-69" fmla="*/ 172 w 228986"/>
              <a:gd name="connsiteY1-70" fmla="*/ 196678 h 536833"/>
              <a:gd name="connsiteX2-71" fmla="*/ 74456 w 228986"/>
              <a:gd name="connsiteY2-72" fmla="*/ 438922 h 536833"/>
              <a:gd name="connsiteX3-73" fmla="*/ 228986 w 228986"/>
              <a:gd name="connsiteY3-74" fmla="*/ 536833 h 536833"/>
              <a:gd name="connsiteX0-75" fmla="*/ 44242 w 218834"/>
              <a:gd name="connsiteY0-76" fmla="*/ 0 h 536833"/>
              <a:gd name="connsiteX1-77" fmla="*/ 218 w 218834"/>
              <a:gd name="connsiteY1-78" fmla="*/ 203476 h 536833"/>
              <a:gd name="connsiteX2-79" fmla="*/ 64304 w 218834"/>
              <a:gd name="connsiteY2-80" fmla="*/ 438922 h 536833"/>
              <a:gd name="connsiteX3-81" fmla="*/ 218834 w 218834"/>
              <a:gd name="connsiteY3-82" fmla="*/ 536833 h 536833"/>
              <a:gd name="connsiteX0-83" fmla="*/ 34434 w 219224"/>
              <a:gd name="connsiteY0-84" fmla="*/ 0 h 523236"/>
              <a:gd name="connsiteX1-85" fmla="*/ 608 w 219224"/>
              <a:gd name="connsiteY1-86" fmla="*/ 189879 h 523236"/>
              <a:gd name="connsiteX2-87" fmla="*/ 64694 w 219224"/>
              <a:gd name="connsiteY2-88" fmla="*/ 425325 h 523236"/>
              <a:gd name="connsiteX3-89" fmla="*/ 219224 w 219224"/>
              <a:gd name="connsiteY3-90" fmla="*/ 523236 h 523236"/>
              <a:gd name="connsiteX0-91" fmla="*/ 40943 w 218934"/>
              <a:gd name="connsiteY0-92" fmla="*/ 0 h 523236"/>
              <a:gd name="connsiteX1-93" fmla="*/ 318 w 218934"/>
              <a:gd name="connsiteY1-94" fmla="*/ 189879 h 523236"/>
              <a:gd name="connsiteX2-95" fmla="*/ 64404 w 218934"/>
              <a:gd name="connsiteY2-96" fmla="*/ 425325 h 523236"/>
              <a:gd name="connsiteX3-97" fmla="*/ 218934 w 218934"/>
              <a:gd name="connsiteY3-98" fmla="*/ 523236 h 523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8934" h="523236">
                <a:moveTo>
                  <a:pt x="40943" y="0"/>
                </a:moveTo>
                <a:cubicBezTo>
                  <a:pt x="29723" y="46748"/>
                  <a:pt x="-3592" y="118992"/>
                  <a:pt x="318" y="189879"/>
                </a:cubicBezTo>
                <a:cubicBezTo>
                  <a:pt x="4228" y="260766"/>
                  <a:pt x="27968" y="369765"/>
                  <a:pt x="64404" y="425325"/>
                </a:cubicBezTo>
                <a:cubicBezTo>
                  <a:pt x="100840" y="480885"/>
                  <a:pt x="181535" y="512016"/>
                  <a:pt x="218934" y="523236"/>
                </a:cubicBezTo>
              </a:path>
            </a:pathLst>
          </a:custGeom>
          <a:ln w="184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/>
          <p:nvPr/>
        </p:nvSpPr>
        <p:spPr>
          <a:xfrm>
            <a:off x="6664835" y="2213399"/>
            <a:ext cx="739168" cy="389604"/>
          </a:xfrm>
          <a:custGeom>
            <a:avLst/>
            <a:gdLst>
              <a:gd name="connsiteX0" fmla="*/ 638943 w 638943"/>
              <a:gd name="connsiteY0" fmla="*/ 0 h 371148"/>
              <a:gd name="connsiteX1" fmla="*/ 81465 w 638943"/>
              <a:gd name="connsiteY1" fmla="*/ 343325 h 371148"/>
              <a:gd name="connsiteX2" fmla="*/ 3282 w 638943"/>
              <a:gd name="connsiteY2" fmla="*/ 350124 h 371148"/>
              <a:gd name="connsiteX3" fmla="*/ 3282 w 638943"/>
              <a:gd name="connsiteY3" fmla="*/ 350124 h 371148"/>
              <a:gd name="connsiteX4" fmla="*/ 3282 w 638943"/>
              <a:gd name="connsiteY4" fmla="*/ 350124 h 371148"/>
              <a:gd name="connsiteX0-1" fmla="*/ 683251 w 683251"/>
              <a:gd name="connsiteY0-2" fmla="*/ 0 h 371148"/>
              <a:gd name="connsiteX1-3" fmla="*/ 125773 w 683251"/>
              <a:gd name="connsiteY1-4" fmla="*/ 343325 h 371148"/>
              <a:gd name="connsiteX2-5" fmla="*/ 47590 w 683251"/>
              <a:gd name="connsiteY2-6" fmla="*/ 350124 h 371148"/>
              <a:gd name="connsiteX3-7" fmla="*/ 47590 w 683251"/>
              <a:gd name="connsiteY3-8" fmla="*/ 350124 h 371148"/>
              <a:gd name="connsiteX4-9" fmla="*/ 0 w 683251"/>
              <a:gd name="connsiteY4-10" fmla="*/ 336527 h 371148"/>
              <a:gd name="connsiteX0-11" fmla="*/ 683251 w 683251"/>
              <a:gd name="connsiteY0-12" fmla="*/ 0 h 361190"/>
              <a:gd name="connsiteX1-13" fmla="*/ 122373 w 683251"/>
              <a:gd name="connsiteY1-14" fmla="*/ 329728 h 361190"/>
              <a:gd name="connsiteX2-15" fmla="*/ 47590 w 683251"/>
              <a:gd name="connsiteY2-16" fmla="*/ 350124 h 361190"/>
              <a:gd name="connsiteX3-17" fmla="*/ 47590 w 683251"/>
              <a:gd name="connsiteY3-18" fmla="*/ 350124 h 361190"/>
              <a:gd name="connsiteX4-19" fmla="*/ 0 w 683251"/>
              <a:gd name="connsiteY4-20" fmla="*/ 336527 h 361190"/>
              <a:gd name="connsiteX0-21" fmla="*/ 683251 w 683251"/>
              <a:gd name="connsiteY0-22" fmla="*/ 0 h 368481"/>
              <a:gd name="connsiteX1-23" fmla="*/ 122373 w 683251"/>
              <a:gd name="connsiteY1-24" fmla="*/ 329728 h 368481"/>
              <a:gd name="connsiteX2-25" fmla="*/ 47590 w 683251"/>
              <a:gd name="connsiteY2-26" fmla="*/ 350124 h 368481"/>
              <a:gd name="connsiteX3-27" fmla="*/ 47590 w 683251"/>
              <a:gd name="connsiteY3-28" fmla="*/ 350124 h 368481"/>
              <a:gd name="connsiteX4-29" fmla="*/ 0 w 683251"/>
              <a:gd name="connsiteY4-30" fmla="*/ 336527 h 368481"/>
              <a:gd name="connsiteX0-31" fmla="*/ 690049 w 690049"/>
              <a:gd name="connsiteY0-32" fmla="*/ 0 h 350275"/>
              <a:gd name="connsiteX1-33" fmla="*/ 122373 w 690049"/>
              <a:gd name="connsiteY1-34" fmla="*/ 319531 h 350275"/>
              <a:gd name="connsiteX2-35" fmla="*/ 47590 w 690049"/>
              <a:gd name="connsiteY2-36" fmla="*/ 339927 h 350275"/>
              <a:gd name="connsiteX3-37" fmla="*/ 47590 w 690049"/>
              <a:gd name="connsiteY3-38" fmla="*/ 339927 h 350275"/>
              <a:gd name="connsiteX4-39" fmla="*/ 0 w 690049"/>
              <a:gd name="connsiteY4-40" fmla="*/ 326330 h 350275"/>
              <a:gd name="connsiteX0-41" fmla="*/ 683251 w 683251"/>
              <a:gd name="connsiteY0-42" fmla="*/ 0 h 368469"/>
              <a:gd name="connsiteX1-43" fmla="*/ 122373 w 683251"/>
              <a:gd name="connsiteY1-44" fmla="*/ 336527 h 368469"/>
              <a:gd name="connsiteX2-45" fmla="*/ 47590 w 683251"/>
              <a:gd name="connsiteY2-46" fmla="*/ 356923 h 368469"/>
              <a:gd name="connsiteX3-47" fmla="*/ 47590 w 683251"/>
              <a:gd name="connsiteY3-48" fmla="*/ 356923 h 368469"/>
              <a:gd name="connsiteX4-49" fmla="*/ 0 w 683251"/>
              <a:gd name="connsiteY4-50" fmla="*/ 343326 h 368469"/>
              <a:gd name="connsiteX0-51" fmla="*/ 683251 w 683251"/>
              <a:gd name="connsiteY0-52" fmla="*/ 0 h 368469"/>
              <a:gd name="connsiteX1-53" fmla="*/ 122373 w 683251"/>
              <a:gd name="connsiteY1-54" fmla="*/ 336527 h 368469"/>
              <a:gd name="connsiteX2-55" fmla="*/ 47590 w 683251"/>
              <a:gd name="connsiteY2-56" fmla="*/ 356923 h 368469"/>
              <a:gd name="connsiteX3-57" fmla="*/ 47590 w 683251"/>
              <a:gd name="connsiteY3-58" fmla="*/ 356923 h 368469"/>
              <a:gd name="connsiteX4-59" fmla="*/ 0 w 683251"/>
              <a:gd name="connsiteY4-60" fmla="*/ 343326 h 368469"/>
              <a:gd name="connsiteX0-61" fmla="*/ 719432 w 719432"/>
              <a:gd name="connsiteY0-62" fmla="*/ 0 h 379036"/>
              <a:gd name="connsiteX1-63" fmla="*/ 122373 w 719432"/>
              <a:gd name="connsiteY1-64" fmla="*/ 346395 h 379036"/>
              <a:gd name="connsiteX2-65" fmla="*/ 47590 w 719432"/>
              <a:gd name="connsiteY2-66" fmla="*/ 366791 h 379036"/>
              <a:gd name="connsiteX3-67" fmla="*/ 47590 w 719432"/>
              <a:gd name="connsiteY3-68" fmla="*/ 366791 h 379036"/>
              <a:gd name="connsiteX4-69" fmla="*/ 0 w 719432"/>
              <a:gd name="connsiteY4-70" fmla="*/ 353194 h 379036"/>
              <a:gd name="connsiteX0-71" fmla="*/ 739168 w 739168"/>
              <a:gd name="connsiteY0-72" fmla="*/ 0 h 389604"/>
              <a:gd name="connsiteX1-73" fmla="*/ 122373 w 739168"/>
              <a:gd name="connsiteY1-74" fmla="*/ 356262 h 389604"/>
              <a:gd name="connsiteX2-75" fmla="*/ 47590 w 739168"/>
              <a:gd name="connsiteY2-76" fmla="*/ 376658 h 389604"/>
              <a:gd name="connsiteX3-77" fmla="*/ 47590 w 739168"/>
              <a:gd name="connsiteY3-78" fmla="*/ 376658 h 389604"/>
              <a:gd name="connsiteX4-79" fmla="*/ 0 w 739168"/>
              <a:gd name="connsiteY4-80" fmla="*/ 363061 h 38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39168" h="389604">
                <a:moveTo>
                  <a:pt x="739168" y="0"/>
                </a:moveTo>
                <a:cubicBezTo>
                  <a:pt x="516800" y="159481"/>
                  <a:pt x="237636" y="293486"/>
                  <a:pt x="122373" y="356262"/>
                </a:cubicBezTo>
                <a:cubicBezTo>
                  <a:pt x="7110" y="419038"/>
                  <a:pt x="60054" y="373259"/>
                  <a:pt x="47590" y="376658"/>
                </a:cubicBezTo>
                <a:lnTo>
                  <a:pt x="47590" y="376658"/>
                </a:lnTo>
                <a:lnTo>
                  <a:pt x="0" y="363061"/>
                </a:ln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/>
          <p:cNvSpPr/>
          <p:nvPr/>
        </p:nvSpPr>
        <p:spPr>
          <a:xfrm>
            <a:off x="7229110" y="1947597"/>
            <a:ext cx="231352" cy="710444"/>
          </a:xfrm>
          <a:custGeom>
            <a:avLst/>
            <a:gdLst>
              <a:gd name="connsiteX0" fmla="*/ 173362 w 184982"/>
              <a:gd name="connsiteY0" fmla="*/ 0 h 690049"/>
              <a:gd name="connsiteX1" fmla="*/ 166563 w 184982"/>
              <a:gd name="connsiteY1" fmla="*/ 577874 h 690049"/>
              <a:gd name="connsiteX2" fmla="*/ 0 w 184982"/>
              <a:gd name="connsiteY2" fmla="*/ 690049 h 690049"/>
              <a:gd name="connsiteX0-1" fmla="*/ 217552 w 232146"/>
              <a:gd name="connsiteY0-2" fmla="*/ 0 h 690049"/>
              <a:gd name="connsiteX1-3" fmla="*/ 210753 w 232146"/>
              <a:gd name="connsiteY1-4" fmla="*/ 577874 h 690049"/>
              <a:gd name="connsiteX2-5" fmla="*/ 0 w 232146"/>
              <a:gd name="connsiteY2-6" fmla="*/ 690049 h 690049"/>
              <a:gd name="connsiteX0-7" fmla="*/ 220952 w 235780"/>
              <a:gd name="connsiteY0-8" fmla="*/ 0 h 730840"/>
              <a:gd name="connsiteX1-9" fmla="*/ 214153 w 235780"/>
              <a:gd name="connsiteY1-10" fmla="*/ 577874 h 730840"/>
              <a:gd name="connsiteX2-11" fmla="*/ 0 w 235780"/>
              <a:gd name="connsiteY2-12" fmla="*/ 730840 h 730840"/>
              <a:gd name="connsiteX0-13" fmla="*/ 220952 w 235780"/>
              <a:gd name="connsiteY0-14" fmla="*/ 0 h 710444"/>
              <a:gd name="connsiteX1-15" fmla="*/ 214153 w 235780"/>
              <a:gd name="connsiteY1-16" fmla="*/ 577874 h 710444"/>
              <a:gd name="connsiteX2-17" fmla="*/ 0 w 235780"/>
              <a:gd name="connsiteY2-18" fmla="*/ 710444 h 710444"/>
              <a:gd name="connsiteX0-19" fmla="*/ 220952 w 252618"/>
              <a:gd name="connsiteY0-20" fmla="*/ 0 h 710444"/>
              <a:gd name="connsiteX1-21" fmla="*/ 237948 w 252618"/>
              <a:gd name="connsiteY1-22" fmla="*/ 598270 h 710444"/>
              <a:gd name="connsiteX2-23" fmla="*/ 0 w 252618"/>
              <a:gd name="connsiteY2-24" fmla="*/ 710444 h 710444"/>
              <a:gd name="connsiteX0-25" fmla="*/ 220952 w 243777"/>
              <a:gd name="connsiteY0-26" fmla="*/ 0 h 710444"/>
              <a:gd name="connsiteX1-27" fmla="*/ 237948 w 243777"/>
              <a:gd name="connsiteY1-28" fmla="*/ 598270 h 710444"/>
              <a:gd name="connsiteX2-29" fmla="*/ 0 w 243777"/>
              <a:gd name="connsiteY2-30" fmla="*/ 710444 h 710444"/>
              <a:gd name="connsiteX0-31" fmla="*/ 220952 w 231352"/>
              <a:gd name="connsiteY0-32" fmla="*/ 0 h 710444"/>
              <a:gd name="connsiteX1-33" fmla="*/ 220952 w 231352"/>
              <a:gd name="connsiteY1-34" fmla="*/ 577874 h 710444"/>
              <a:gd name="connsiteX2-35" fmla="*/ 0 w 231352"/>
              <a:gd name="connsiteY2-36" fmla="*/ 710444 h 7104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31352" h="710444">
                <a:moveTo>
                  <a:pt x="220952" y="0"/>
                </a:moveTo>
                <a:cubicBezTo>
                  <a:pt x="231999" y="231433"/>
                  <a:pt x="237382" y="435673"/>
                  <a:pt x="220952" y="577874"/>
                </a:cubicBezTo>
                <a:cubicBezTo>
                  <a:pt x="204522" y="720075"/>
                  <a:pt x="32293" y="694014"/>
                  <a:pt x="0" y="71044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84649"/>
            <a:ext cx="1286287" cy="105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" name="Freeform 175"/>
          <p:cNvSpPr/>
          <p:nvPr/>
        </p:nvSpPr>
        <p:spPr>
          <a:xfrm>
            <a:off x="5890778" y="2533581"/>
            <a:ext cx="260878" cy="485775"/>
          </a:xfrm>
          <a:custGeom>
            <a:avLst/>
            <a:gdLst>
              <a:gd name="connsiteX0" fmla="*/ 14287 w 232866"/>
              <a:gd name="connsiteY0" fmla="*/ 0 h 461963"/>
              <a:gd name="connsiteX1" fmla="*/ 128587 w 232866"/>
              <a:gd name="connsiteY1" fmla="*/ 28575 h 461963"/>
              <a:gd name="connsiteX2" fmla="*/ 214312 w 232866"/>
              <a:gd name="connsiteY2" fmla="*/ 71438 h 461963"/>
              <a:gd name="connsiteX3" fmla="*/ 228600 w 232866"/>
              <a:gd name="connsiteY3" fmla="*/ 195263 h 461963"/>
              <a:gd name="connsiteX4" fmla="*/ 157162 w 232866"/>
              <a:gd name="connsiteY4" fmla="*/ 328613 h 461963"/>
              <a:gd name="connsiteX5" fmla="*/ 0 w 232866"/>
              <a:gd name="connsiteY5" fmla="*/ 461963 h 461963"/>
              <a:gd name="connsiteX0-1" fmla="*/ 0 w 247154"/>
              <a:gd name="connsiteY0-2" fmla="*/ 0 h 452438"/>
              <a:gd name="connsiteX1-3" fmla="*/ 142875 w 247154"/>
              <a:gd name="connsiteY1-4" fmla="*/ 19050 h 452438"/>
              <a:gd name="connsiteX2-5" fmla="*/ 228600 w 247154"/>
              <a:gd name="connsiteY2-6" fmla="*/ 61913 h 452438"/>
              <a:gd name="connsiteX3-7" fmla="*/ 242888 w 247154"/>
              <a:gd name="connsiteY3-8" fmla="*/ 185738 h 452438"/>
              <a:gd name="connsiteX4-9" fmla="*/ 171450 w 247154"/>
              <a:gd name="connsiteY4-10" fmla="*/ 319088 h 452438"/>
              <a:gd name="connsiteX5-11" fmla="*/ 14288 w 247154"/>
              <a:gd name="connsiteY5-12" fmla="*/ 452438 h 452438"/>
              <a:gd name="connsiteX0-13" fmla="*/ 0 w 248207"/>
              <a:gd name="connsiteY0-14" fmla="*/ 0 h 452438"/>
              <a:gd name="connsiteX1-15" fmla="*/ 142875 w 248207"/>
              <a:gd name="connsiteY1-16" fmla="*/ 19050 h 452438"/>
              <a:gd name="connsiteX2-17" fmla="*/ 228600 w 248207"/>
              <a:gd name="connsiteY2-18" fmla="*/ 61913 h 452438"/>
              <a:gd name="connsiteX3-19" fmla="*/ 242888 w 248207"/>
              <a:gd name="connsiteY3-20" fmla="*/ 185738 h 452438"/>
              <a:gd name="connsiteX4-21" fmla="*/ 157163 w 248207"/>
              <a:gd name="connsiteY4-22" fmla="*/ 319088 h 452438"/>
              <a:gd name="connsiteX5-23" fmla="*/ 14288 w 248207"/>
              <a:gd name="connsiteY5-24" fmla="*/ 452438 h 452438"/>
              <a:gd name="connsiteX0-25" fmla="*/ 0 w 236182"/>
              <a:gd name="connsiteY0-26" fmla="*/ 0 h 452438"/>
              <a:gd name="connsiteX1-27" fmla="*/ 142875 w 236182"/>
              <a:gd name="connsiteY1-28" fmla="*/ 19050 h 452438"/>
              <a:gd name="connsiteX2-29" fmla="*/ 228600 w 236182"/>
              <a:gd name="connsiteY2-30" fmla="*/ 61913 h 452438"/>
              <a:gd name="connsiteX3-31" fmla="*/ 223838 w 236182"/>
              <a:gd name="connsiteY3-32" fmla="*/ 185738 h 452438"/>
              <a:gd name="connsiteX4-33" fmla="*/ 157163 w 236182"/>
              <a:gd name="connsiteY4-34" fmla="*/ 319088 h 452438"/>
              <a:gd name="connsiteX5-35" fmla="*/ 14288 w 236182"/>
              <a:gd name="connsiteY5-36" fmla="*/ 452438 h 452438"/>
              <a:gd name="connsiteX0-37" fmla="*/ 0 w 244530"/>
              <a:gd name="connsiteY0-38" fmla="*/ 0 h 452438"/>
              <a:gd name="connsiteX1-39" fmla="*/ 142875 w 244530"/>
              <a:gd name="connsiteY1-40" fmla="*/ 19050 h 452438"/>
              <a:gd name="connsiteX2-41" fmla="*/ 228600 w 244530"/>
              <a:gd name="connsiteY2-42" fmla="*/ 61913 h 452438"/>
              <a:gd name="connsiteX3-43" fmla="*/ 238125 w 244530"/>
              <a:gd name="connsiteY3-44" fmla="*/ 200025 h 452438"/>
              <a:gd name="connsiteX4-45" fmla="*/ 157163 w 244530"/>
              <a:gd name="connsiteY4-46" fmla="*/ 319088 h 452438"/>
              <a:gd name="connsiteX5-47" fmla="*/ 14288 w 244530"/>
              <a:gd name="connsiteY5-48" fmla="*/ 452438 h 452438"/>
              <a:gd name="connsiteX0-49" fmla="*/ 0 w 239624"/>
              <a:gd name="connsiteY0-50" fmla="*/ 0 h 452438"/>
              <a:gd name="connsiteX1-51" fmla="*/ 142875 w 239624"/>
              <a:gd name="connsiteY1-52" fmla="*/ 19050 h 452438"/>
              <a:gd name="connsiteX2-53" fmla="*/ 204788 w 239624"/>
              <a:gd name="connsiteY2-54" fmla="*/ 61913 h 452438"/>
              <a:gd name="connsiteX3-55" fmla="*/ 238125 w 239624"/>
              <a:gd name="connsiteY3-56" fmla="*/ 200025 h 452438"/>
              <a:gd name="connsiteX4-57" fmla="*/ 157163 w 239624"/>
              <a:gd name="connsiteY4-58" fmla="*/ 319088 h 452438"/>
              <a:gd name="connsiteX5-59" fmla="*/ 14288 w 239624"/>
              <a:gd name="connsiteY5-60" fmla="*/ 452438 h 452438"/>
              <a:gd name="connsiteX0-61" fmla="*/ 0 w 246591"/>
              <a:gd name="connsiteY0-62" fmla="*/ 0 h 452438"/>
              <a:gd name="connsiteX1-63" fmla="*/ 142875 w 246591"/>
              <a:gd name="connsiteY1-64" fmla="*/ 19050 h 452438"/>
              <a:gd name="connsiteX2-65" fmla="*/ 233363 w 246591"/>
              <a:gd name="connsiteY2-66" fmla="*/ 61913 h 452438"/>
              <a:gd name="connsiteX3-67" fmla="*/ 238125 w 246591"/>
              <a:gd name="connsiteY3-68" fmla="*/ 200025 h 452438"/>
              <a:gd name="connsiteX4-69" fmla="*/ 157163 w 246591"/>
              <a:gd name="connsiteY4-70" fmla="*/ 319088 h 452438"/>
              <a:gd name="connsiteX5-71" fmla="*/ 14288 w 246591"/>
              <a:gd name="connsiteY5-72" fmla="*/ 452438 h 452438"/>
              <a:gd name="connsiteX0-73" fmla="*/ 19049 w 265640"/>
              <a:gd name="connsiteY0-74" fmla="*/ 0 h 466725"/>
              <a:gd name="connsiteX1-75" fmla="*/ 161924 w 265640"/>
              <a:gd name="connsiteY1-76" fmla="*/ 19050 h 466725"/>
              <a:gd name="connsiteX2-77" fmla="*/ 252412 w 265640"/>
              <a:gd name="connsiteY2-78" fmla="*/ 61913 h 466725"/>
              <a:gd name="connsiteX3-79" fmla="*/ 257174 w 265640"/>
              <a:gd name="connsiteY3-80" fmla="*/ 200025 h 466725"/>
              <a:gd name="connsiteX4-81" fmla="*/ 176212 w 265640"/>
              <a:gd name="connsiteY4-82" fmla="*/ 319088 h 466725"/>
              <a:gd name="connsiteX5-83" fmla="*/ 0 w 265640"/>
              <a:gd name="connsiteY5-84" fmla="*/ 466725 h 466725"/>
              <a:gd name="connsiteX0-85" fmla="*/ 14287 w 260878"/>
              <a:gd name="connsiteY0-86" fmla="*/ 0 h 485775"/>
              <a:gd name="connsiteX1-87" fmla="*/ 157162 w 260878"/>
              <a:gd name="connsiteY1-88" fmla="*/ 19050 h 485775"/>
              <a:gd name="connsiteX2-89" fmla="*/ 247650 w 260878"/>
              <a:gd name="connsiteY2-90" fmla="*/ 61913 h 485775"/>
              <a:gd name="connsiteX3-91" fmla="*/ 252412 w 260878"/>
              <a:gd name="connsiteY3-92" fmla="*/ 200025 h 485775"/>
              <a:gd name="connsiteX4-93" fmla="*/ 171450 w 260878"/>
              <a:gd name="connsiteY4-94" fmla="*/ 319088 h 485775"/>
              <a:gd name="connsiteX5-95" fmla="*/ 0 w 260878"/>
              <a:gd name="connsiteY5-96" fmla="*/ 485775 h 48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0878" h="485775">
                <a:moveTo>
                  <a:pt x="14287" y="0"/>
                </a:moveTo>
                <a:cubicBezTo>
                  <a:pt x="54768" y="8334"/>
                  <a:pt x="118268" y="8731"/>
                  <a:pt x="157162" y="19050"/>
                </a:cubicBezTo>
                <a:cubicBezTo>
                  <a:pt x="196056" y="29369"/>
                  <a:pt x="231775" y="31751"/>
                  <a:pt x="247650" y="61913"/>
                </a:cubicBezTo>
                <a:cubicBezTo>
                  <a:pt x="263525" y="92075"/>
                  <a:pt x="265112" y="157163"/>
                  <a:pt x="252412" y="200025"/>
                </a:cubicBezTo>
                <a:cubicBezTo>
                  <a:pt x="239712" y="242888"/>
                  <a:pt x="213519" y="271463"/>
                  <a:pt x="171450" y="319088"/>
                </a:cubicBezTo>
                <a:cubicBezTo>
                  <a:pt x="129381" y="366713"/>
                  <a:pt x="59531" y="441325"/>
                  <a:pt x="0" y="48577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/>
          <p:cNvSpPr/>
          <p:nvPr/>
        </p:nvSpPr>
        <p:spPr>
          <a:xfrm>
            <a:off x="5814580" y="1609655"/>
            <a:ext cx="14287" cy="1457325"/>
          </a:xfrm>
          <a:custGeom>
            <a:avLst/>
            <a:gdLst>
              <a:gd name="connsiteX0" fmla="*/ 14287 w 14287"/>
              <a:gd name="connsiteY0" fmla="*/ 1457325 h 1457325"/>
              <a:gd name="connsiteX1" fmla="*/ 0 w 14287"/>
              <a:gd name="connsiteY1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" h="1457325">
                <a:moveTo>
                  <a:pt x="14287" y="1457325"/>
                </a:moveTo>
                <a:lnTo>
                  <a:pt x="0" y="0"/>
                </a:ln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/>
          <p:cNvSpPr/>
          <p:nvPr/>
        </p:nvSpPr>
        <p:spPr>
          <a:xfrm>
            <a:off x="5836805" y="1409700"/>
            <a:ext cx="282575" cy="247650"/>
          </a:xfrm>
          <a:custGeom>
            <a:avLst/>
            <a:gdLst>
              <a:gd name="connsiteX0" fmla="*/ 0 w 273050"/>
              <a:gd name="connsiteY0" fmla="*/ 209550 h 209550"/>
              <a:gd name="connsiteX1" fmla="*/ 273050 w 273050"/>
              <a:gd name="connsiteY1" fmla="*/ 0 h 209550"/>
              <a:gd name="connsiteX0-1" fmla="*/ 0 w 269875"/>
              <a:gd name="connsiteY0-2" fmla="*/ 238125 h 238125"/>
              <a:gd name="connsiteX1-3" fmla="*/ 269875 w 269875"/>
              <a:gd name="connsiteY1-4" fmla="*/ 0 h 238125"/>
              <a:gd name="connsiteX0-5" fmla="*/ 0 w 282575"/>
              <a:gd name="connsiteY0-6" fmla="*/ 247650 h 247650"/>
              <a:gd name="connsiteX1-7" fmla="*/ 282575 w 282575"/>
              <a:gd name="connsiteY1-8" fmla="*/ 0 h 247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2575" h="247650">
                <a:moveTo>
                  <a:pt x="0" y="247650"/>
                </a:moveTo>
                <a:lnTo>
                  <a:pt x="282575" y="0"/>
                </a:ln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6268605" y="1409700"/>
            <a:ext cx="285750" cy="295275"/>
          </a:xfrm>
          <a:custGeom>
            <a:avLst/>
            <a:gdLst>
              <a:gd name="connsiteX0" fmla="*/ 0 w 273050"/>
              <a:gd name="connsiteY0" fmla="*/ 209550 h 209550"/>
              <a:gd name="connsiteX1" fmla="*/ 273050 w 273050"/>
              <a:gd name="connsiteY1" fmla="*/ 0 h 209550"/>
              <a:gd name="connsiteX0-1" fmla="*/ 0 w 269875"/>
              <a:gd name="connsiteY0-2" fmla="*/ 238125 h 238125"/>
              <a:gd name="connsiteX1-3" fmla="*/ 269875 w 269875"/>
              <a:gd name="connsiteY1-4" fmla="*/ 0 h 238125"/>
              <a:gd name="connsiteX0-5" fmla="*/ 0 w 282575"/>
              <a:gd name="connsiteY0-6" fmla="*/ 247650 h 247650"/>
              <a:gd name="connsiteX1-7" fmla="*/ 282575 w 282575"/>
              <a:gd name="connsiteY1-8" fmla="*/ 0 h 247650"/>
              <a:gd name="connsiteX0-9" fmla="*/ 0 w 285750"/>
              <a:gd name="connsiteY0-10" fmla="*/ 295275 h 295275"/>
              <a:gd name="connsiteX1-11" fmla="*/ 285750 w 285750"/>
              <a:gd name="connsiteY1-12" fmla="*/ 0 h 295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750" h="295275">
                <a:moveTo>
                  <a:pt x="0" y="295275"/>
                </a:moveTo>
                <a:lnTo>
                  <a:pt x="285750" y="0"/>
                </a:ln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6043180" y="1400175"/>
            <a:ext cx="295275" cy="298450"/>
          </a:xfrm>
          <a:custGeom>
            <a:avLst/>
            <a:gdLst>
              <a:gd name="connsiteX0" fmla="*/ 0 w 295275"/>
              <a:gd name="connsiteY0" fmla="*/ 0 h 298450"/>
              <a:gd name="connsiteX1" fmla="*/ 295275 w 295275"/>
              <a:gd name="connsiteY1" fmla="*/ 2984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298450">
                <a:moveTo>
                  <a:pt x="0" y="0"/>
                </a:moveTo>
                <a:lnTo>
                  <a:pt x="295275" y="298450"/>
                </a:ln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>
            <a:off x="6503555" y="1422400"/>
            <a:ext cx="273050" cy="263525"/>
          </a:xfrm>
          <a:custGeom>
            <a:avLst/>
            <a:gdLst>
              <a:gd name="connsiteX0" fmla="*/ 0 w 273050"/>
              <a:gd name="connsiteY0" fmla="*/ 0 h 263525"/>
              <a:gd name="connsiteX1" fmla="*/ 273050 w 273050"/>
              <a:gd name="connsiteY1" fmla="*/ 263525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3050" h="263525">
                <a:moveTo>
                  <a:pt x="0" y="0"/>
                </a:moveTo>
                <a:lnTo>
                  <a:pt x="273050" y="263525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>
            <a:off x="6773430" y="1644650"/>
            <a:ext cx="0" cy="1460500"/>
          </a:xfrm>
          <a:custGeom>
            <a:avLst/>
            <a:gdLst>
              <a:gd name="connsiteX0" fmla="*/ 0 w 0"/>
              <a:gd name="connsiteY0" fmla="*/ 0 h 1460500"/>
              <a:gd name="connsiteX1" fmla="*/ 0 w 0"/>
              <a:gd name="connsiteY1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0500">
                <a:moveTo>
                  <a:pt x="0" y="0"/>
                </a:moveTo>
                <a:lnTo>
                  <a:pt x="0" y="1460500"/>
                </a:ln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 flipH="1">
            <a:off x="6500397" y="2595560"/>
            <a:ext cx="260878" cy="485775"/>
          </a:xfrm>
          <a:custGeom>
            <a:avLst/>
            <a:gdLst>
              <a:gd name="connsiteX0" fmla="*/ 14287 w 232866"/>
              <a:gd name="connsiteY0" fmla="*/ 0 h 461963"/>
              <a:gd name="connsiteX1" fmla="*/ 128587 w 232866"/>
              <a:gd name="connsiteY1" fmla="*/ 28575 h 461963"/>
              <a:gd name="connsiteX2" fmla="*/ 214312 w 232866"/>
              <a:gd name="connsiteY2" fmla="*/ 71438 h 461963"/>
              <a:gd name="connsiteX3" fmla="*/ 228600 w 232866"/>
              <a:gd name="connsiteY3" fmla="*/ 195263 h 461963"/>
              <a:gd name="connsiteX4" fmla="*/ 157162 w 232866"/>
              <a:gd name="connsiteY4" fmla="*/ 328613 h 461963"/>
              <a:gd name="connsiteX5" fmla="*/ 0 w 232866"/>
              <a:gd name="connsiteY5" fmla="*/ 461963 h 461963"/>
              <a:gd name="connsiteX0-1" fmla="*/ 0 w 247154"/>
              <a:gd name="connsiteY0-2" fmla="*/ 0 h 452438"/>
              <a:gd name="connsiteX1-3" fmla="*/ 142875 w 247154"/>
              <a:gd name="connsiteY1-4" fmla="*/ 19050 h 452438"/>
              <a:gd name="connsiteX2-5" fmla="*/ 228600 w 247154"/>
              <a:gd name="connsiteY2-6" fmla="*/ 61913 h 452438"/>
              <a:gd name="connsiteX3-7" fmla="*/ 242888 w 247154"/>
              <a:gd name="connsiteY3-8" fmla="*/ 185738 h 452438"/>
              <a:gd name="connsiteX4-9" fmla="*/ 171450 w 247154"/>
              <a:gd name="connsiteY4-10" fmla="*/ 319088 h 452438"/>
              <a:gd name="connsiteX5-11" fmla="*/ 14288 w 247154"/>
              <a:gd name="connsiteY5-12" fmla="*/ 452438 h 452438"/>
              <a:gd name="connsiteX0-13" fmla="*/ 0 w 248207"/>
              <a:gd name="connsiteY0-14" fmla="*/ 0 h 452438"/>
              <a:gd name="connsiteX1-15" fmla="*/ 142875 w 248207"/>
              <a:gd name="connsiteY1-16" fmla="*/ 19050 h 452438"/>
              <a:gd name="connsiteX2-17" fmla="*/ 228600 w 248207"/>
              <a:gd name="connsiteY2-18" fmla="*/ 61913 h 452438"/>
              <a:gd name="connsiteX3-19" fmla="*/ 242888 w 248207"/>
              <a:gd name="connsiteY3-20" fmla="*/ 185738 h 452438"/>
              <a:gd name="connsiteX4-21" fmla="*/ 157163 w 248207"/>
              <a:gd name="connsiteY4-22" fmla="*/ 319088 h 452438"/>
              <a:gd name="connsiteX5-23" fmla="*/ 14288 w 248207"/>
              <a:gd name="connsiteY5-24" fmla="*/ 452438 h 452438"/>
              <a:gd name="connsiteX0-25" fmla="*/ 0 w 236182"/>
              <a:gd name="connsiteY0-26" fmla="*/ 0 h 452438"/>
              <a:gd name="connsiteX1-27" fmla="*/ 142875 w 236182"/>
              <a:gd name="connsiteY1-28" fmla="*/ 19050 h 452438"/>
              <a:gd name="connsiteX2-29" fmla="*/ 228600 w 236182"/>
              <a:gd name="connsiteY2-30" fmla="*/ 61913 h 452438"/>
              <a:gd name="connsiteX3-31" fmla="*/ 223838 w 236182"/>
              <a:gd name="connsiteY3-32" fmla="*/ 185738 h 452438"/>
              <a:gd name="connsiteX4-33" fmla="*/ 157163 w 236182"/>
              <a:gd name="connsiteY4-34" fmla="*/ 319088 h 452438"/>
              <a:gd name="connsiteX5-35" fmla="*/ 14288 w 236182"/>
              <a:gd name="connsiteY5-36" fmla="*/ 452438 h 452438"/>
              <a:gd name="connsiteX0-37" fmla="*/ 0 w 244530"/>
              <a:gd name="connsiteY0-38" fmla="*/ 0 h 452438"/>
              <a:gd name="connsiteX1-39" fmla="*/ 142875 w 244530"/>
              <a:gd name="connsiteY1-40" fmla="*/ 19050 h 452438"/>
              <a:gd name="connsiteX2-41" fmla="*/ 228600 w 244530"/>
              <a:gd name="connsiteY2-42" fmla="*/ 61913 h 452438"/>
              <a:gd name="connsiteX3-43" fmla="*/ 238125 w 244530"/>
              <a:gd name="connsiteY3-44" fmla="*/ 200025 h 452438"/>
              <a:gd name="connsiteX4-45" fmla="*/ 157163 w 244530"/>
              <a:gd name="connsiteY4-46" fmla="*/ 319088 h 452438"/>
              <a:gd name="connsiteX5-47" fmla="*/ 14288 w 244530"/>
              <a:gd name="connsiteY5-48" fmla="*/ 452438 h 452438"/>
              <a:gd name="connsiteX0-49" fmla="*/ 0 w 239624"/>
              <a:gd name="connsiteY0-50" fmla="*/ 0 h 452438"/>
              <a:gd name="connsiteX1-51" fmla="*/ 142875 w 239624"/>
              <a:gd name="connsiteY1-52" fmla="*/ 19050 h 452438"/>
              <a:gd name="connsiteX2-53" fmla="*/ 204788 w 239624"/>
              <a:gd name="connsiteY2-54" fmla="*/ 61913 h 452438"/>
              <a:gd name="connsiteX3-55" fmla="*/ 238125 w 239624"/>
              <a:gd name="connsiteY3-56" fmla="*/ 200025 h 452438"/>
              <a:gd name="connsiteX4-57" fmla="*/ 157163 w 239624"/>
              <a:gd name="connsiteY4-58" fmla="*/ 319088 h 452438"/>
              <a:gd name="connsiteX5-59" fmla="*/ 14288 w 239624"/>
              <a:gd name="connsiteY5-60" fmla="*/ 452438 h 452438"/>
              <a:gd name="connsiteX0-61" fmla="*/ 0 w 246591"/>
              <a:gd name="connsiteY0-62" fmla="*/ 0 h 452438"/>
              <a:gd name="connsiteX1-63" fmla="*/ 142875 w 246591"/>
              <a:gd name="connsiteY1-64" fmla="*/ 19050 h 452438"/>
              <a:gd name="connsiteX2-65" fmla="*/ 233363 w 246591"/>
              <a:gd name="connsiteY2-66" fmla="*/ 61913 h 452438"/>
              <a:gd name="connsiteX3-67" fmla="*/ 238125 w 246591"/>
              <a:gd name="connsiteY3-68" fmla="*/ 200025 h 452438"/>
              <a:gd name="connsiteX4-69" fmla="*/ 157163 w 246591"/>
              <a:gd name="connsiteY4-70" fmla="*/ 319088 h 452438"/>
              <a:gd name="connsiteX5-71" fmla="*/ 14288 w 246591"/>
              <a:gd name="connsiteY5-72" fmla="*/ 452438 h 452438"/>
              <a:gd name="connsiteX0-73" fmla="*/ 19049 w 265640"/>
              <a:gd name="connsiteY0-74" fmla="*/ 0 h 466725"/>
              <a:gd name="connsiteX1-75" fmla="*/ 161924 w 265640"/>
              <a:gd name="connsiteY1-76" fmla="*/ 19050 h 466725"/>
              <a:gd name="connsiteX2-77" fmla="*/ 252412 w 265640"/>
              <a:gd name="connsiteY2-78" fmla="*/ 61913 h 466725"/>
              <a:gd name="connsiteX3-79" fmla="*/ 257174 w 265640"/>
              <a:gd name="connsiteY3-80" fmla="*/ 200025 h 466725"/>
              <a:gd name="connsiteX4-81" fmla="*/ 176212 w 265640"/>
              <a:gd name="connsiteY4-82" fmla="*/ 319088 h 466725"/>
              <a:gd name="connsiteX5-83" fmla="*/ 0 w 265640"/>
              <a:gd name="connsiteY5-84" fmla="*/ 466725 h 466725"/>
              <a:gd name="connsiteX0-85" fmla="*/ 14287 w 260878"/>
              <a:gd name="connsiteY0-86" fmla="*/ 0 h 485775"/>
              <a:gd name="connsiteX1-87" fmla="*/ 157162 w 260878"/>
              <a:gd name="connsiteY1-88" fmla="*/ 19050 h 485775"/>
              <a:gd name="connsiteX2-89" fmla="*/ 247650 w 260878"/>
              <a:gd name="connsiteY2-90" fmla="*/ 61913 h 485775"/>
              <a:gd name="connsiteX3-91" fmla="*/ 252412 w 260878"/>
              <a:gd name="connsiteY3-92" fmla="*/ 200025 h 485775"/>
              <a:gd name="connsiteX4-93" fmla="*/ 171450 w 260878"/>
              <a:gd name="connsiteY4-94" fmla="*/ 319088 h 485775"/>
              <a:gd name="connsiteX5-95" fmla="*/ 0 w 260878"/>
              <a:gd name="connsiteY5-96" fmla="*/ 485775 h 48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0878" h="485775">
                <a:moveTo>
                  <a:pt x="14287" y="0"/>
                </a:moveTo>
                <a:cubicBezTo>
                  <a:pt x="54768" y="8334"/>
                  <a:pt x="118268" y="8731"/>
                  <a:pt x="157162" y="19050"/>
                </a:cubicBezTo>
                <a:cubicBezTo>
                  <a:pt x="196056" y="29369"/>
                  <a:pt x="231775" y="31751"/>
                  <a:pt x="247650" y="61913"/>
                </a:cubicBezTo>
                <a:cubicBezTo>
                  <a:pt x="263525" y="92075"/>
                  <a:pt x="265112" y="157163"/>
                  <a:pt x="252412" y="200025"/>
                </a:cubicBezTo>
                <a:cubicBezTo>
                  <a:pt x="239712" y="242888"/>
                  <a:pt x="213519" y="271463"/>
                  <a:pt x="171450" y="319088"/>
                </a:cubicBezTo>
                <a:cubicBezTo>
                  <a:pt x="129381" y="366713"/>
                  <a:pt x="59531" y="441325"/>
                  <a:pt x="0" y="48577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/>
          <p:cNvSpPr/>
          <p:nvPr/>
        </p:nvSpPr>
        <p:spPr>
          <a:xfrm>
            <a:off x="7720521" y="1942576"/>
            <a:ext cx="3176" cy="1060475"/>
          </a:xfrm>
          <a:custGeom>
            <a:avLst/>
            <a:gdLst>
              <a:gd name="connsiteX0" fmla="*/ 0 w 9525"/>
              <a:gd name="connsiteY0" fmla="*/ 0 h 762000"/>
              <a:gd name="connsiteX1" fmla="*/ 9525 w 9525"/>
              <a:gd name="connsiteY1" fmla="*/ 762000 h 762000"/>
              <a:gd name="connsiteX0-1" fmla="*/ 13709 w 14085"/>
              <a:gd name="connsiteY0-2" fmla="*/ 0 h 16167"/>
              <a:gd name="connsiteX1-3" fmla="*/ 376 w 14085"/>
              <a:gd name="connsiteY1-4" fmla="*/ 16167 h 16167"/>
              <a:gd name="connsiteX0-5" fmla="*/ 23591 w 23850"/>
              <a:gd name="connsiteY0-6" fmla="*/ 0 h 14417"/>
              <a:gd name="connsiteX1-7" fmla="*/ 258 w 23850"/>
              <a:gd name="connsiteY1-8" fmla="*/ 14417 h 14417"/>
              <a:gd name="connsiteX0-9" fmla="*/ 10443 w 10886"/>
              <a:gd name="connsiteY0-10" fmla="*/ 0 h 14417"/>
              <a:gd name="connsiteX1-11" fmla="*/ 444 w 10886"/>
              <a:gd name="connsiteY1-12" fmla="*/ 14417 h 14417"/>
              <a:gd name="connsiteX0-13" fmla="*/ 0 w 10001"/>
              <a:gd name="connsiteY0-14" fmla="*/ 0 h 14375"/>
              <a:gd name="connsiteX1-15" fmla="*/ 10001 w 10001"/>
              <a:gd name="connsiteY1-16" fmla="*/ 14375 h 14375"/>
              <a:gd name="connsiteX0-17" fmla="*/ 0 w 3334"/>
              <a:gd name="connsiteY0-18" fmla="*/ 0 h 13917"/>
              <a:gd name="connsiteX1-19" fmla="*/ 3334 w 3334"/>
              <a:gd name="connsiteY1-20" fmla="*/ 13917 h 139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334" h="13917">
                <a:moveTo>
                  <a:pt x="0" y="0"/>
                </a:moveTo>
                <a:cubicBezTo>
                  <a:pt x="3333" y="3333"/>
                  <a:pt x="1" y="10584"/>
                  <a:pt x="3334" y="13917"/>
                </a:cubicBezTo>
              </a:path>
            </a:pathLst>
          </a:custGeom>
          <a:ln w="206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4"/>
          <p:cNvSpPr/>
          <p:nvPr/>
        </p:nvSpPr>
        <p:spPr>
          <a:xfrm>
            <a:off x="7463346" y="1775890"/>
            <a:ext cx="328612" cy="204788"/>
          </a:xfrm>
          <a:custGeom>
            <a:avLst/>
            <a:gdLst>
              <a:gd name="connsiteX0" fmla="*/ 328612 w 328612"/>
              <a:gd name="connsiteY0" fmla="*/ 204788 h 204788"/>
              <a:gd name="connsiteX1" fmla="*/ 0 w 328612"/>
              <a:gd name="connsiteY1" fmla="*/ 0 h 2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612" h="204788">
                <a:moveTo>
                  <a:pt x="328612" y="204788"/>
                </a:moveTo>
                <a:lnTo>
                  <a:pt x="0" y="0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5"/>
          <p:cNvSpPr/>
          <p:nvPr/>
        </p:nvSpPr>
        <p:spPr>
          <a:xfrm>
            <a:off x="6835775" y="2596928"/>
            <a:ext cx="361950" cy="273171"/>
          </a:xfrm>
          <a:custGeom>
            <a:avLst/>
            <a:gdLst>
              <a:gd name="connsiteX0" fmla="*/ 0 w 323850"/>
              <a:gd name="connsiteY0" fmla="*/ 0 h 196850"/>
              <a:gd name="connsiteX1" fmla="*/ 177800 w 323850"/>
              <a:gd name="connsiteY1" fmla="*/ 12700 h 196850"/>
              <a:gd name="connsiteX2" fmla="*/ 279400 w 323850"/>
              <a:gd name="connsiteY2" fmla="*/ 69850 h 196850"/>
              <a:gd name="connsiteX3" fmla="*/ 323850 w 323850"/>
              <a:gd name="connsiteY3" fmla="*/ 196850 h 196850"/>
              <a:gd name="connsiteX0-1" fmla="*/ 0 w 323850"/>
              <a:gd name="connsiteY0-2" fmla="*/ 0 h 249237"/>
              <a:gd name="connsiteX1-3" fmla="*/ 177800 w 323850"/>
              <a:gd name="connsiteY1-4" fmla="*/ 12700 h 249237"/>
              <a:gd name="connsiteX2-5" fmla="*/ 279400 w 323850"/>
              <a:gd name="connsiteY2-6" fmla="*/ 69850 h 249237"/>
              <a:gd name="connsiteX3-7" fmla="*/ 323850 w 323850"/>
              <a:gd name="connsiteY3-8" fmla="*/ 249237 h 249237"/>
              <a:gd name="connsiteX0-9" fmla="*/ 0 w 323850"/>
              <a:gd name="connsiteY0-10" fmla="*/ 0 h 277812"/>
              <a:gd name="connsiteX1-11" fmla="*/ 177800 w 323850"/>
              <a:gd name="connsiteY1-12" fmla="*/ 12700 h 277812"/>
              <a:gd name="connsiteX2-13" fmla="*/ 279400 w 323850"/>
              <a:gd name="connsiteY2-14" fmla="*/ 69850 h 277812"/>
              <a:gd name="connsiteX3-15" fmla="*/ 323850 w 323850"/>
              <a:gd name="connsiteY3-16" fmla="*/ 277812 h 277812"/>
              <a:gd name="connsiteX0-17" fmla="*/ 0 w 361950"/>
              <a:gd name="connsiteY0-18" fmla="*/ 121 h 273171"/>
              <a:gd name="connsiteX1-19" fmla="*/ 215900 w 361950"/>
              <a:gd name="connsiteY1-20" fmla="*/ 8059 h 273171"/>
              <a:gd name="connsiteX2-21" fmla="*/ 317500 w 361950"/>
              <a:gd name="connsiteY2-22" fmla="*/ 65209 h 273171"/>
              <a:gd name="connsiteX3-23" fmla="*/ 361950 w 361950"/>
              <a:gd name="connsiteY3-24" fmla="*/ 273171 h 273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1950" h="273171">
                <a:moveTo>
                  <a:pt x="0" y="121"/>
                </a:moveTo>
                <a:cubicBezTo>
                  <a:pt x="65616" y="650"/>
                  <a:pt x="162983" y="-2789"/>
                  <a:pt x="215900" y="8059"/>
                </a:cubicBezTo>
                <a:cubicBezTo>
                  <a:pt x="268817" y="18907"/>
                  <a:pt x="293158" y="21024"/>
                  <a:pt x="317500" y="65209"/>
                </a:cubicBezTo>
                <a:cubicBezTo>
                  <a:pt x="341842" y="109394"/>
                  <a:pt x="351896" y="225017"/>
                  <a:pt x="361950" y="273171"/>
                </a:cubicBezTo>
              </a:path>
            </a:pathLst>
          </a:custGeom>
          <a:ln w="139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6"/>
          <p:cNvSpPr/>
          <p:nvPr/>
        </p:nvSpPr>
        <p:spPr>
          <a:xfrm>
            <a:off x="7419975" y="1401661"/>
            <a:ext cx="311150" cy="419100"/>
          </a:xfrm>
          <a:custGeom>
            <a:avLst/>
            <a:gdLst>
              <a:gd name="connsiteX0" fmla="*/ 311150 w 311150"/>
              <a:gd name="connsiteY0" fmla="*/ 0 h 419100"/>
              <a:gd name="connsiteX1" fmla="*/ 0 w 311150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1150" h="419100">
                <a:moveTo>
                  <a:pt x="311150" y="0"/>
                </a:moveTo>
                <a:lnTo>
                  <a:pt x="0" y="419100"/>
                </a:lnTo>
              </a:path>
            </a:pathLst>
          </a:cu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7705725" y="1503261"/>
            <a:ext cx="295275" cy="106643"/>
          </a:xfrm>
          <a:custGeom>
            <a:avLst/>
            <a:gdLst>
              <a:gd name="connsiteX0" fmla="*/ 0 w 295275"/>
              <a:gd name="connsiteY0" fmla="*/ 0 h 106643"/>
              <a:gd name="connsiteX1" fmla="*/ 165100 w 295275"/>
              <a:gd name="connsiteY1" fmla="*/ 104775 h 106643"/>
              <a:gd name="connsiteX2" fmla="*/ 295275 w 295275"/>
              <a:gd name="connsiteY2" fmla="*/ 57150 h 10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06643">
                <a:moveTo>
                  <a:pt x="0" y="0"/>
                </a:moveTo>
                <a:cubicBezTo>
                  <a:pt x="57943" y="47625"/>
                  <a:pt x="115887" y="95250"/>
                  <a:pt x="165100" y="104775"/>
                </a:cubicBezTo>
                <a:cubicBezTo>
                  <a:pt x="214313" y="114300"/>
                  <a:pt x="254794" y="85725"/>
                  <a:pt x="295275" y="57150"/>
                </a:cubicBezTo>
              </a:path>
            </a:pathLst>
          </a:cu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7191376" y="2833586"/>
            <a:ext cx="488950" cy="215900"/>
          </a:xfrm>
          <a:custGeom>
            <a:avLst/>
            <a:gdLst>
              <a:gd name="connsiteX0" fmla="*/ 0 w 434975"/>
              <a:gd name="connsiteY0" fmla="*/ 0 h 177800"/>
              <a:gd name="connsiteX1" fmla="*/ 34925 w 434975"/>
              <a:gd name="connsiteY1" fmla="*/ 88900 h 177800"/>
              <a:gd name="connsiteX2" fmla="*/ 117475 w 434975"/>
              <a:gd name="connsiteY2" fmla="*/ 152400 h 177800"/>
              <a:gd name="connsiteX3" fmla="*/ 225425 w 434975"/>
              <a:gd name="connsiteY3" fmla="*/ 177800 h 177800"/>
              <a:gd name="connsiteX4" fmla="*/ 365125 w 434975"/>
              <a:gd name="connsiteY4" fmla="*/ 177800 h 177800"/>
              <a:gd name="connsiteX5" fmla="*/ 434975 w 434975"/>
              <a:gd name="connsiteY5" fmla="*/ 152400 h 177800"/>
              <a:gd name="connsiteX0-1" fmla="*/ 0 w 476250"/>
              <a:gd name="connsiteY0-2" fmla="*/ 0 h 185661"/>
              <a:gd name="connsiteX1-3" fmla="*/ 34925 w 476250"/>
              <a:gd name="connsiteY1-4" fmla="*/ 88900 h 185661"/>
              <a:gd name="connsiteX2-5" fmla="*/ 117475 w 476250"/>
              <a:gd name="connsiteY2-6" fmla="*/ 152400 h 185661"/>
              <a:gd name="connsiteX3-7" fmla="*/ 225425 w 476250"/>
              <a:gd name="connsiteY3-8" fmla="*/ 177800 h 185661"/>
              <a:gd name="connsiteX4-9" fmla="*/ 365125 w 476250"/>
              <a:gd name="connsiteY4-10" fmla="*/ 177800 h 185661"/>
              <a:gd name="connsiteX5-11" fmla="*/ 476250 w 476250"/>
              <a:gd name="connsiteY5-12" fmla="*/ 85725 h 185661"/>
              <a:gd name="connsiteX0-13" fmla="*/ 0 w 488950"/>
              <a:gd name="connsiteY0-14" fmla="*/ 0 h 223761"/>
              <a:gd name="connsiteX1-15" fmla="*/ 47625 w 488950"/>
              <a:gd name="connsiteY1-16" fmla="*/ 127000 h 223761"/>
              <a:gd name="connsiteX2-17" fmla="*/ 130175 w 488950"/>
              <a:gd name="connsiteY2-18" fmla="*/ 190500 h 223761"/>
              <a:gd name="connsiteX3-19" fmla="*/ 238125 w 488950"/>
              <a:gd name="connsiteY3-20" fmla="*/ 215900 h 223761"/>
              <a:gd name="connsiteX4-21" fmla="*/ 377825 w 488950"/>
              <a:gd name="connsiteY4-22" fmla="*/ 215900 h 223761"/>
              <a:gd name="connsiteX5-23" fmla="*/ 488950 w 488950"/>
              <a:gd name="connsiteY5-24" fmla="*/ 123825 h 223761"/>
              <a:gd name="connsiteX0-25" fmla="*/ 0 w 488950"/>
              <a:gd name="connsiteY0-26" fmla="*/ 0 h 215900"/>
              <a:gd name="connsiteX1-27" fmla="*/ 47625 w 488950"/>
              <a:gd name="connsiteY1-28" fmla="*/ 127000 h 215900"/>
              <a:gd name="connsiteX2-29" fmla="*/ 130175 w 488950"/>
              <a:gd name="connsiteY2-30" fmla="*/ 190500 h 215900"/>
              <a:gd name="connsiteX3-31" fmla="*/ 238125 w 488950"/>
              <a:gd name="connsiteY3-32" fmla="*/ 215900 h 215900"/>
              <a:gd name="connsiteX4-33" fmla="*/ 393700 w 488950"/>
              <a:gd name="connsiteY4-34" fmla="*/ 190500 h 215900"/>
              <a:gd name="connsiteX5-35" fmla="*/ 488950 w 488950"/>
              <a:gd name="connsiteY5-36" fmla="*/ 123825 h 215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88950" h="215900">
                <a:moveTo>
                  <a:pt x="0" y="0"/>
                </a:moveTo>
                <a:cubicBezTo>
                  <a:pt x="7673" y="31750"/>
                  <a:pt x="25929" y="95250"/>
                  <a:pt x="47625" y="127000"/>
                </a:cubicBezTo>
                <a:cubicBezTo>
                  <a:pt x="69321" y="158750"/>
                  <a:pt x="98425" y="175683"/>
                  <a:pt x="130175" y="190500"/>
                </a:cubicBezTo>
                <a:cubicBezTo>
                  <a:pt x="161925" y="205317"/>
                  <a:pt x="194204" y="215900"/>
                  <a:pt x="238125" y="215900"/>
                </a:cubicBezTo>
                <a:cubicBezTo>
                  <a:pt x="282046" y="215900"/>
                  <a:pt x="351896" y="205846"/>
                  <a:pt x="393700" y="190500"/>
                </a:cubicBezTo>
                <a:cubicBezTo>
                  <a:pt x="435504" y="175154"/>
                  <a:pt x="471487" y="134408"/>
                  <a:pt x="488950" y="123825"/>
                </a:cubicBez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0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55" y="857737"/>
            <a:ext cx="1553806" cy="110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" name="Freeform 190"/>
          <p:cNvSpPr/>
          <p:nvPr/>
        </p:nvSpPr>
        <p:spPr>
          <a:xfrm>
            <a:off x="5479470" y="2476499"/>
            <a:ext cx="260878" cy="485775"/>
          </a:xfrm>
          <a:custGeom>
            <a:avLst/>
            <a:gdLst>
              <a:gd name="connsiteX0" fmla="*/ 14287 w 232866"/>
              <a:gd name="connsiteY0" fmla="*/ 0 h 461963"/>
              <a:gd name="connsiteX1" fmla="*/ 128587 w 232866"/>
              <a:gd name="connsiteY1" fmla="*/ 28575 h 461963"/>
              <a:gd name="connsiteX2" fmla="*/ 214312 w 232866"/>
              <a:gd name="connsiteY2" fmla="*/ 71438 h 461963"/>
              <a:gd name="connsiteX3" fmla="*/ 228600 w 232866"/>
              <a:gd name="connsiteY3" fmla="*/ 195263 h 461963"/>
              <a:gd name="connsiteX4" fmla="*/ 157162 w 232866"/>
              <a:gd name="connsiteY4" fmla="*/ 328613 h 461963"/>
              <a:gd name="connsiteX5" fmla="*/ 0 w 232866"/>
              <a:gd name="connsiteY5" fmla="*/ 461963 h 461963"/>
              <a:gd name="connsiteX0-1" fmla="*/ 0 w 247154"/>
              <a:gd name="connsiteY0-2" fmla="*/ 0 h 452438"/>
              <a:gd name="connsiteX1-3" fmla="*/ 142875 w 247154"/>
              <a:gd name="connsiteY1-4" fmla="*/ 19050 h 452438"/>
              <a:gd name="connsiteX2-5" fmla="*/ 228600 w 247154"/>
              <a:gd name="connsiteY2-6" fmla="*/ 61913 h 452438"/>
              <a:gd name="connsiteX3-7" fmla="*/ 242888 w 247154"/>
              <a:gd name="connsiteY3-8" fmla="*/ 185738 h 452438"/>
              <a:gd name="connsiteX4-9" fmla="*/ 171450 w 247154"/>
              <a:gd name="connsiteY4-10" fmla="*/ 319088 h 452438"/>
              <a:gd name="connsiteX5-11" fmla="*/ 14288 w 247154"/>
              <a:gd name="connsiteY5-12" fmla="*/ 452438 h 452438"/>
              <a:gd name="connsiteX0-13" fmla="*/ 0 w 248207"/>
              <a:gd name="connsiteY0-14" fmla="*/ 0 h 452438"/>
              <a:gd name="connsiteX1-15" fmla="*/ 142875 w 248207"/>
              <a:gd name="connsiteY1-16" fmla="*/ 19050 h 452438"/>
              <a:gd name="connsiteX2-17" fmla="*/ 228600 w 248207"/>
              <a:gd name="connsiteY2-18" fmla="*/ 61913 h 452438"/>
              <a:gd name="connsiteX3-19" fmla="*/ 242888 w 248207"/>
              <a:gd name="connsiteY3-20" fmla="*/ 185738 h 452438"/>
              <a:gd name="connsiteX4-21" fmla="*/ 157163 w 248207"/>
              <a:gd name="connsiteY4-22" fmla="*/ 319088 h 452438"/>
              <a:gd name="connsiteX5-23" fmla="*/ 14288 w 248207"/>
              <a:gd name="connsiteY5-24" fmla="*/ 452438 h 452438"/>
              <a:gd name="connsiteX0-25" fmla="*/ 0 w 236182"/>
              <a:gd name="connsiteY0-26" fmla="*/ 0 h 452438"/>
              <a:gd name="connsiteX1-27" fmla="*/ 142875 w 236182"/>
              <a:gd name="connsiteY1-28" fmla="*/ 19050 h 452438"/>
              <a:gd name="connsiteX2-29" fmla="*/ 228600 w 236182"/>
              <a:gd name="connsiteY2-30" fmla="*/ 61913 h 452438"/>
              <a:gd name="connsiteX3-31" fmla="*/ 223838 w 236182"/>
              <a:gd name="connsiteY3-32" fmla="*/ 185738 h 452438"/>
              <a:gd name="connsiteX4-33" fmla="*/ 157163 w 236182"/>
              <a:gd name="connsiteY4-34" fmla="*/ 319088 h 452438"/>
              <a:gd name="connsiteX5-35" fmla="*/ 14288 w 236182"/>
              <a:gd name="connsiteY5-36" fmla="*/ 452438 h 452438"/>
              <a:gd name="connsiteX0-37" fmla="*/ 0 w 244530"/>
              <a:gd name="connsiteY0-38" fmla="*/ 0 h 452438"/>
              <a:gd name="connsiteX1-39" fmla="*/ 142875 w 244530"/>
              <a:gd name="connsiteY1-40" fmla="*/ 19050 h 452438"/>
              <a:gd name="connsiteX2-41" fmla="*/ 228600 w 244530"/>
              <a:gd name="connsiteY2-42" fmla="*/ 61913 h 452438"/>
              <a:gd name="connsiteX3-43" fmla="*/ 238125 w 244530"/>
              <a:gd name="connsiteY3-44" fmla="*/ 200025 h 452438"/>
              <a:gd name="connsiteX4-45" fmla="*/ 157163 w 244530"/>
              <a:gd name="connsiteY4-46" fmla="*/ 319088 h 452438"/>
              <a:gd name="connsiteX5-47" fmla="*/ 14288 w 244530"/>
              <a:gd name="connsiteY5-48" fmla="*/ 452438 h 452438"/>
              <a:gd name="connsiteX0-49" fmla="*/ 0 w 239624"/>
              <a:gd name="connsiteY0-50" fmla="*/ 0 h 452438"/>
              <a:gd name="connsiteX1-51" fmla="*/ 142875 w 239624"/>
              <a:gd name="connsiteY1-52" fmla="*/ 19050 h 452438"/>
              <a:gd name="connsiteX2-53" fmla="*/ 204788 w 239624"/>
              <a:gd name="connsiteY2-54" fmla="*/ 61913 h 452438"/>
              <a:gd name="connsiteX3-55" fmla="*/ 238125 w 239624"/>
              <a:gd name="connsiteY3-56" fmla="*/ 200025 h 452438"/>
              <a:gd name="connsiteX4-57" fmla="*/ 157163 w 239624"/>
              <a:gd name="connsiteY4-58" fmla="*/ 319088 h 452438"/>
              <a:gd name="connsiteX5-59" fmla="*/ 14288 w 239624"/>
              <a:gd name="connsiteY5-60" fmla="*/ 452438 h 452438"/>
              <a:gd name="connsiteX0-61" fmla="*/ 0 w 246591"/>
              <a:gd name="connsiteY0-62" fmla="*/ 0 h 452438"/>
              <a:gd name="connsiteX1-63" fmla="*/ 142875 w 246591"/>
              <a:gd name="connsiteY1-64" fmla="*/ 19050 h 452438"/>
              <a:gd name="connsiteX2-65" fmla="*/ 233363 w 246591"/>
              <a:gd name="connsiteY2-66" fmla="*/ 61913 h 452438"/>
              <a:gd name="connsiteX3-67" fmla="*/ 238125 w 246591"/>
              <a:gd name="connsiteY3-68" fmla="*/ 200025 h 452438"/>
              <a:gd name="connsiteX4-69" fmla="*/ 157163 w 246591"/>
              <a:gd name="connsiteY4-70" fmla="*/ 319088 h 452438"/>
              <a:gd name="connsiteX5-71" fmla="*/ 14288 w 246591"/>
              <a:gd name="connsiteY5-72" fmla="*/ 452438 h 452438"/>
              <a:gd name="connsiteX0-73" fmla="*/ 19049 w 265640"/>
              <a:gd name="connsiteY0-74" fmla="*/ 0 h 466725"/>
              <a:gd name="connsiteX1-75" fmla="*/ 161924 w 265640"/>
              <a:gd name="connsiteY1-76" fmla="*/ 19050 h 466725"/>
              <a:gd name="connsiteX2-77" fmla="*/ 252412 w 265640"/>
              <a:gd name="connsiteY2-78" fmla="*/ 61913 h 466725"/>
              <a:gd name="connsiteX3-79" fmla="*/ 257174 w 265640"/>
              <a:gd name="connsiteY3-80" fmla="*/ 200025 h 466725"/>
              <a:gd name="connsiteX4-81" fmla="*/ 176212 w 265640"/>
              <a:gd name="connsiteY4-82" fmla="*/ 319088 h 466725"/>
              <a:gd name="connsiteX5-83" fmla="*/ 0 w 265640"/>
              <a:gd name="connsiteY5-84" fmla="*/ 466725 h 466725"/>
              <a:gd name="connsiteX0-85" fmla="*/ 14287 w 260878"/>
              <a:gd name="connsiteY0-86" fmla="*/ 0 h 485775"/>
              <a:gd name="connsiteX1-87" fmla="*/ 157162 w 260878"/>
              <a:gd name="connsiteY1-88" fmla="*/ 19050 h 485775"/>
              <a:gd name="connsiteX2-89" fmla="*/ 247650 w 260878"/>
              <a:gd name="connsiteY2-90" fmla="*/ 61913 h 485775"/>
              <a:gd name="connsiteX3-91" fmla="*/ 252412 w 260878"/>
              <a:gd name="connsiteY3-92" fmla="*/ 200025 h 485775"/>
              <a:gd name="connsiteX4-93" fmla="*/ 171450 w 260878"/>
              <a:gd name="connsiteY4-94" fmla="*/ 319088 h 485775"/>
              <a:gd name="connsiteX5-95" fmla="*/ 0 w 260878"/>
              <a:gd name="connsiteY5-96" fmla="*/ 485775 h 48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0878" h="485775">
                <a:moveTo>
                  <a:pt x="14287" y="0"/>
                </a:moveTo>
                <a:cubicBezTo>
                  <a:pt x="54768" y="8334"/>
                  <a:pt x="118268" y="8731"/>
                  <a:pt x="157162" y="19050"/>
                </a:cubicBezTo>
                <a:cubicBezTo>
                  <a:pt x="196056" y="29369"/>
                  <a:pt x="231775" y="31751"/>
                  <a:pt x="247650" y="61913"/>
                </a:cubicBezTo>
                <a:cubicBezTo>
                  <a:pt x="263525" y="92075"/>
                  <a:pt x="265112" y="157163"/>
                  <a:pt x="252412" y="200025"/>
                </a:cubicBezTo>
                <a:cubicBezTo>
                  <a:pt x="239712" y="242888"/>
                  <a:pt x="213519" y="271463"/>
                  <a:pt x="171450" y="319088"/>
                </a:cubicBezTo>
                <a:cubicBezTo>
                  <a:pt x="129381" y="366713"/>
                  <a:pt x="59531" y="441325"/>
                  <a:pt x="0" y="48577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5403272" y="1552573"/>
            <a:ext cx="14287" cy="1457325"/>
          </a:xfrm>
          <a:custGeom>
            <a:avLst/>
            <a:gdLst>
              <a:gd name="connsiteX0" fmla="*/ 14287 w 14287"/>
              <a:gd name="connsiteY0" fmla="*/ 1457325 h 1457325"/>
              <a:gd name="connsiteX1" fmla="*/ 0 w 14287"/>
              <a:gd name="connsiteY1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" h="1457325">
                <a:moveTo>
                  <a:pt x="14287" y="1457325"/>
                </a:moveTo>
                <a:lnTo>
                  <a:pt x="0" y="0"/>
                </a:ln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2"/>
          <p:cNvSpPr/>
          <p:nvPr/>
        </p:nvSpPr>
        <p:spPr>
          <a:xfrm>
            <a:off x="5331833" y="1352551"/>
            <a:ext cx="523874" cy="257175"/>
          </a:xfrm>
          <a:custGeom>
            <a:avLst/>
            <a:gdLst>
              <a:gd name="connsiteX0" fmla="*/ 0 w 395287"/>
              <a:gd name="connsiteY0" fmla="*/ 171450 h 171450"/>
              <a:gd name="connsiteX1" fmla="*/ 395287 w 395287"/>
              <a:gd name="connsiteY1" fmla="*/ 0 h 171450"/>
              <a:gd name="connsiteX0-1" fmla="*/ 0 w 476249"/>
              <a:gd name="connsiteY0-2" fmla="*/ 195262 h 195262"/>
              <a:gd name="connsiteX1-3" fmla="*/ 476249 w 476249"/>
              <a:gd name="connsiteY1-4" fmla="*/ 0 h 195262"/>
              <a:gd name="connsiteX0-5" fmla="*/ 0 w 466724"/>
              <a:gd name="connsiteY0-6" fmla="*/ 228600 h 228600"/>
              <a:gd name="connsiteX1-7" fmla="*/ 466724 w 466724"/>
              <a:gd name="connsiteY1-8" fmla="*/ 0 h 228600"/>
              <a:gd name="connsiteX0-9" fmla="*/ 0 w 523874"/>
              <a:gd name="connsiteY0-10" fmla="*/ 257175 h 257175"/>
              <a:gd name="connsiteX1-11" fmla="*/ 523874 w 523874"/>
              <a:gd name="connsiteY1-12" fmla="*/ 0 h 257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3874" h="257175">
                <a:moveTo>
                  <a:pt x="0" y="257175"/>
                </a:moveTo>
                <a:lnTo>
                  <a:pt x="523874" y="0"/>
                </a:ln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3"/>
          <p:cNvSpPr/>
          <p:nvPr/>
        </p:nvSpPr>
        <p:spPr>
          <a:xfrm>
            <a:off x="5803320" y="1362076"/>
            <a:ext cx="671512" cy="304800"/>
          </a:xfrm>
          <a:custGeom>
            <a:avLst/>
            <a:gdLst>
              <a:gd name="connsiteX0" fmla="*/ 0 w 642937"/>
              <a:gd name="connsiteY0" fmla="*/ 0 h 295275"/>
              <a:gd name="connsiteX1" fmla="*/ 642937 w 642937"/>
              <a:gd name="connsiteY1" fmla="*/ 295275 h 295275"/>
              <a:gd name="connsiteX0-1" fmla="*/ 0 w 671512"/>
              <a:gd name="connsiteY0-2" fmla="*/ 0 h 304800"/>
              <a:gd name="connsiteX1-3" fmla="*/ 671512 w 671512"/>
              <a:gd name="connsiteY1-4" fmla="*/ 30480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71512" h="304800">
                <a:moveTo>
                  <a:pt x="0" y="0"/>
                </a:moveTo>
                <a:lnTo>
                  <a:pt x="671512" y="304800"/>
                </a:lnTo>
              </a:path>
            </a:pathLst>
          </a:custGeom>
          <a:ln w="180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4"/>
          <p:cNvSpPr/>
          <p:nvPr/>
        </p:nvSpPr>
        <p:spPr>
          <a:xfrm>
            <a:off x="6365656" y="1681093"/>
            <a:ext cx="0" cy="1317009"/>
          </a:xfrm>
          <a:custGeom>
            <a:avLst/>
            <a:gdLst>
              <a:gd name="connsiteX0" fmla="*/ 0 w 0"/>
              <a:gd name="connsiteY0" fmla="*/ 0 h 1317009"/>
              <a:gd name="connsiteX1" fmla="*/ 0 w 0"/>
              <a:gd name="connsiteY1" fmla="*/ 1317009 h 131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17009">
                <a:moveTo>
                  <a:pt x="0" y="0"/>
                </a:moveTo>
                <a:lnTo>
                  <a:pt x="0" y="1317009"/>
                </a:lnTo>
              </a:path>
            </a:pathLst>
          </a:custGeom>
          <a:ln w="196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5"/>
          <p:cNvSpPr/>
          <p:nvPr/>
        </p:nvSpPr>
        <p:spPr>
          <a:xfrm>
            <a:off x="6429385" y="2677379"/>
            <a:ext cx="454886" cy="291114"/>
          </a:xfrm>
          <a:custGeom>
            <a:avLst/>
            <a:gdLst>
              <a:gd name="connsiteX0" fmla="*/ 0 w 423081"/>
              <a:gd name="connsiteY0" fmla="*/ 259308 h 259308"/>
              <a:gd name="connsiteX1" fmla="*/ 423081 w 423081"/>
              <a:gd name="connsiteY1" fmla="*/ 0 h 259308"/>
              <a:gd name="connsiteX0-1" fmla="*/ 0 w 454886"/>
              <a:gd name="connsiteY0-2" fmla="*/ 291114 h 291114"/>
              <a:gd name="connsiteX1-3" fmla="*/ 454886 w 454886"/>
              <a:gd name="connsiteY1-4" fmla="*/ 0 h 291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54886" h="291114">
                <a:moveTo>
                  <a:pt x="0" y="291114"/>
                </a:moveTo>
                <a:lnTo>
                  <a:pt x="454886" y="0"/>
                </a:ln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6"/>
          <p:cNvSpPr/>
          <p:nvPr/>
        </p:nvSpPr>
        <p:spPr>
          <a:xfrm>
            <a:off x="6818881" y="2680109"/>
            <a:ext cx="433345" cy="286246"/>
          </a:xfrm>
          <a:custGeom>
            <a:avLst/>
            <a:gdLst>
              <a:gd name="connsiteX0" fmla="*/ 0 w 389613"/>
              <a:gd name="connsiteY0" fmla="*/ 0 h 278295"/>
              <a:gd name="connsiteX1" fmla="*/ 389613 w 389613"/>
              <a:gd name="connsiteY1" fmla="*/ 278295 h 278295"/>
              <a:gd name="connsiteX0-1" fmla="*/ 0 w 433345"/>
              <a:gd name="connsiteY0-2" fmla="*/ 0 h 286246"/>
              <a:gd name="connsiteX1-3" fmla="*/ 433345 w 433345"/>
              <a:gd name="connsiteY1-4" fmla="*/ 286246 h 2862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33345" h="286246">
                <a:moveTo>
                  <a:pt x="0" y="0"/>
                </a:moveTo>
                <a:lnTo>
                  <a:pt x="433345" y="286246"/>
                </a:ln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>
            <a:off x="7239001" y="1352550"/>
            <a:ext cx="523874" cy="257175"/>
          </a:xfrm>
          <a:custGeom>
            <a:avLst/>
            <a:gdLst>
              <a:gd name="connsiteX0" fmla="*/ 0 w 395287"/>
              <a:gd name="connsiteY0" fmla="*/ 171450 h 171450"/>
              <a:gd name="connsiteX1" fmla="*/ 395287 w 395287"/>
              <a:gd name="connsiteY1" fmla="*/ 0 h 171450"/>
              <a:gd name="connsiteX0-1" fmla="*/ 0 w 476249"/>
              <a:gd name="connsiteY0-2" fmla="*/ 195262 h 195262"/>
              <a:gd name="connsiteX1-3" fmla="*/ 476249 w 476249"/>
              <a:gd name="connsiteY1-4" fmla="*/ 0 h 195262"/>
              <a:gd name="connsiteX0-5" fmla="*/ 0 w 466724"/>
              <a:gd name="connsiteY0-6" fmla="*/ 228600 h 228600"/>
              <a:gd name="connsiteX1-7" fmla="*/ 466724 w 466724"/>
              <a:gd name="connsiteY1-8" fmla="*/ 0 h 228600"/>
              <a:gd name="connsiteX0-9" fmla="*/ 0 w 523874"/>
              <a:gd name="connsiteY0-10" fmla="*/ 257175 h 257175"/>
              <a:gd name="connsiteX1-11" fmla="*/ 523874 w 523874"/>
              <a:gd name="connsiteY1-12" fmla="*/ 0 h 257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3874" h="257175">
                <a:moveTo>
                  <a:pt x="0" y="257175"/>
                </a:moveTo>
                <a:lnTo>
                  <a:pt x="523874" y="0"/>
                </a:ln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8"/>
          <p:cNvSpPr/>
          <p:nvPr/>
        </p:nvSpPr>
        <p:spPr>
          <a:xfrm>
            <a:off x="7710488" y="1362075"/>
            <a:ext cx="671512" cy="304800"/>
          </a:xfrm>
          <a:custGeom>
            <a:avLst/>
            <a:gdLst>
              <a:gd name="connsiteX0" fmla="*/ 0 w 642937"/>
              <a:gd name="connsiteY0" fmla="*/ 0 h 295275"/>
              <a:gd name="connsiteX1" fmla="*/ 642937 w 642937"/>
              <a:gd name="connsiteY1" fmla="*/ 295275 h 295275"/>
              <a:gd name="connsiteX0-1" fmla="*/ 0 w 671512"/>
              <a:gd name="connsiteY0-2" fmla="*/ 0 h 304800"/>
              <a:gd name="connsiteX1-3" fmla="*/ 671512 w 671512"/>
              <a:gd name="connsiteY1-4" fmla="*/ 30480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71512" h="304800">
                <a:moveTo>
                  <a:pt x="0" y="0"/>
                </a:moveTo>
                <a:lnTo>
                  <a:pt x="671512" y="304800"/>
                </a:lnTo>
              </a:path>
            </a:pathLst>
          </a:custGeom>
          <a:ln w="180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99"/>
          <p:cNvSpPr/>
          <p:nvPr/>
        </p:nvSpPr>
        <p:spPr>
          <a:xfrm>
            <a:off x="8272824" y="1681092"/>
            <a:ext cx="0" cy="1317009"/>
          </a:xfrm>
          <a:custGeom>
            <a:avLst/>
            <a:gdLst>
              <a:gd name="connsiteX0" fmla="*/ 0 w 0"/>
              <a:gd name="connsiteY0" fmla="*/ 0 h 1317009"/>
              <a:gd name="connsiteX1" fmla="*/ 0 w 0"/>
              <a:gd name="connsiteY1" fmla="*/ 1317009 h 131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17009">
                <a:moveTo>
                  <a:pt x="0" y="0"/>
                </a:moveTo>
                <a:lnTo>
                  <a:pt x="0" y="1317009"/>
                </a:lnTo>
              </a:path>
            </a:pathLst>
          </a:custGeom>
          <a:ln w="196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0"/>
          <p:cNvSpPr/>
          <p:nvPr/>
        </p:nvSpPr>
        <p:spPr>
          <a:xfrm>
            <a:off x="7323144" y="1552573"/>
            <a:ext cx="45719" cy="1445529"/>
          </a:xfrm>
          <a:custGeom>
            <a:avLst/>
            <a:gdLst>
              <a:gd name="connsiteX0" fmla="*/ 0 w 0"/>
              <a:gd name="connsiteY0" fmla="*/ 0 h 1317009"/>
              <a:gd name="connsiteX1" fmla="*/ 0 w 0"/>
              <a:gd name="connsiteY1" fmla="*/ 1317009 h 131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17009">
                <a:moveTo>
                  <a:pt x="0" y="0"/>
                </a:moveTo>
                <a:lnTo>
                  <a:pt x="0" y="1317009"/>
                </a:lnTo>
              </a:path>
            </a:pathLst>
          </a:custGeom>
          <a:ln w="196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713" y="671751"/>
            <a:ext cx="1372825" cy="144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" name="Freeform 202"/>
          <p:cNvSpPr/>
          <p:nvPr/>
        </p:nvSpPr>
        <p:spPr>
          <a:xfrm>
            <a:off x="6405453" y="1842408"/>
            <a:ext cx="299780" cy="1186542"/>
          </a:xfrm>
          <a:custGeom>
            <a:avLst/>
            <a:gdLst>
              <a:gd name="connsiteX0" fmla="*/ 0 w 1005365"/>
              <a:gd name="connsiteY0" fmla="*/ 1187196 h 1187196"/>
              <a:gd name="connsiteX1" fmla="*/ 5937 w 1005365"/>
              <a:gd name="connsiteY1" fmla="*/ 575617 h 1187196"/>
              <a:gd name="connsiteX2" fmla="*/ 17813 w 1005365"/>
              <a:gd name="connsiteY2" fmla="*/ 195607 h 1187196"/>
              <a:gd name="connsiteX3" fmla="*/ 178129 w 1005365"/>
              <a:gd name="connsiteY3" fmla="*/ 35290 h 1187196"/>
              <a:gd name="connsiteX4" fmla="*/ 522514 w 1005365"/>
              <a:gd name="connsiteY4" fmla="*/ 5601 h 1187196"/>
              <a:gd name="connsiteX5" fmla="*/ 748145 w 1005365"/>
              <a:gd name="connsiteY5" fmla="*/ 11539 h 1187196"/>
              <a:gd name="connsiteX6" fmla="*/ 967839 w 1005365"/>
              <a:gd name="connsiteY6" fmla="*/ 118417 h 1187196"/>
              <a:gd name="connsiteX7" fmla="*/ 1003465 w 1005365"/>
              <a:gd name="connsiteY7" fmla="*/ 361861 h 1187196"/>
              <a:gd name="connsiteX0-1" fmla="*/ 0 w 1003465"/>
              <a:gd name="connsiteY0-2" fmla="*/ 1204677 h 1204677"/>
              <a:gd name="connsiteX1-3" fmla="*/ 5937 w 1003465"/>
              <a:gd name="connsiteY1-4" fmla="*/ 593098 h 1204677"/>
              <a:gd name="connsiteX2-5" fmla="*/ 17813 w 1003465"/>
              <a:gd name="connsiteY2-6" fmla="*/ 213088 h 1204677"/>
              <a:gd name="connsiteX3-7" fmla="*/ 178129 w 1003465"/>
              <a:gd name="connsiteY3-8" fmla="*/ 52771 h 1204677"/>
              <a:gd name="connsiteX4-9" fmla="*/ 522514 w 1003465"/>
              <a:gd name="connsiteY4-10" fmla="*/ 23082 h 1204677"/>
              <a:gd name="connsiteX5-11" fmla="*/ 748145 w 1003465"/>
              <a:gd name="connsiteY5-12" fmla="*/ 29020 h 1204677"/>
              <a:gd name="connsiteX6-13" fmla="*/ 1003465 w 1003465"/>
              <a:gd name="connsiteY6-14" fmla="*/ 379342 h 1204677"/>
              <a:gd name="connsiteX0-15" fmla="*/ 0 w 1003465"/>
              <a:gd name="connsiteY0-16" fmla="*/ 1200509 h 1200509"/>
              <a:gd name="connsiteX1-17" fmla="*/ 5937 w 1003465"/>
              <a:gd name="connsiteY1-18" fmla="*/ 588930 h 1200509"/>
              <a:gd name="connsiteX2-19" fmla="*/ 17813 w 1003465"/>
              <a:gd name="connsiteY2-20" fmla="*/ 208920 h 1200509"/>
              <a:gd name="connsiteX3-21" fmla="*/ 178129 w 1003465"/>
              <a:gd name="connsiteY3-22" fmla="*/ 48603 h 1200509"/>
              <a:gd name="connsiteX4-23" fmla="*/ 748145 w 1003465"/>
              <a:gd name="connsiteY4-24" fmla="*/ 24852 h 1200509"/>
              <a:gd name="connsiteX5-25" fmla="*/ 1003465 w 1003465"/>
              <a:gd name="connsiteY5-26" fmla="*/ 375174 h 1200509"/>
              <a:gd name="connsiteX0-27" fmla="*/ 0 w 1003465"/>
              <a:gd name="connsiteY0-28" fmla="*/ 1156685 h 1156685"/>
              <a:gd name="connsiteX1-29" fmla="*/ 5937 w 1003465"/>
              <a:gd name="connsiteY1-30" fmla="*/ 545106 h 1156685"/>
              <a:gd name="connsiteX2-31" fmla="*/ 17813 w 1003465"/>
              <a:gd name="connsiteY2-32" fmla="*/ 165096 h 1156685"/>
              <a:gd name="connsiteX3-33" fmla="*/ 178129 w 1003465"/>
              <a:gd name="connsiteY3-34" fmla="*/ 4779 h 1156685"/>
              <a:gd name="connsiteX4-35" fmla="*/ 1003465 w 1003465"/>
              <a:gd name="connsiteY4-36" fmla="*/ 331350 h 1156685"/>
              <a:gd name="connsiteX0-37" fmla="*/ 0 w 178129"/>
              <a:gd name="connsiteY0-38" fmla="*/ 1156685 h 1156685"/>
              <a:gd name="connsiteX1-39" fmla="*/ 5937 w 178129"/>
              <a:gd name="connsiteY1-40" fmla="*/ 545106 h 1156685"/>
              <a:gd name="connsiteX2-41" fmla="*/ 17813 w 178129"/>
              <a:gd name="connsiteY2-42" fmla="*/ 165096 h 1156685"/>
              <a:gd name="connsiteX3-43" fmla="*/ 178129 w 178129"/>
              <a:gd name="connsiteY3-44" fmla="*/ 4779 h 1156685"/>
              <a:gd name="connsiteX0-45" fmla="*/ 6915 w 309735"/>
              <a:gd name="connsiteY0-46" fmla="*/ 1179774 h 1179774"/>
              <a:gd name="connsiteX1-47" fmla="*/ 12852 w 309735"/>
              <a:gd name="connsiteY1-48" fmla="*/ 568195 h 1179774"/>
              <a:gd name="connsiteX2-49" fmla="*/ 24728 w 309735"/>
              <a:gd name="connsiteY2-50" fmla="*/ 188185 h 1179774"/>
              <a:gd name="connsiteX3-51" fmla="*/ 309735 w 309735"/>
              <a:gd name="connsiteY3-52" fmla="*/ 4118 h 1179774"/>
              <a:gd name="connsiteX0-53" fmla="*/ 0 w 302820"/>
              <a:gd name="connsiteY0-54" fmla="*/ 1180128 h 1180128"/>
              <a:gd name="connsiteX1-55" fmla="*/ 5937 w 302820"/>
              <a:gd name="connsiteY1-56" fmla="*/ 568549 h 1180128"/>
              <a:gd name="connsiteX2-57" fmla="*/ 17813 w 302820"/>
              <a:gd name="connsiteY2-58" fmla="*/ 188539 h 1180128"/>
              <a:gd name="connsiteX3-59" fmla="*/ 302820 w 302820"/>
              <a:gd name="connsiteY3-60" fmla="*/ 4472 h 1180128"/>
              <a:gd name="connsiteX0-61" fmla="*/ 0 w 302820"/>
              <a:gd name="connsiteY0-62" fmla="*/ 1175656 h 1175656"/>
              <a:gd name="connsiteX1-63" fmla="*/ 5937 w 302820"/>
              <a:gd name="connsiteY1-64" fmla="*/ 564077 h 1175656"/>
              <a:gd name="connsiteX2-65" fmla="*/ 17813 w 302820"/>
              <a:gd name="connsiteY2-66" fmla="*/ 184067 h 1175656"/>
              <a:gd name="connsiteX3-67" fmla="*/ 302820 w 302820"/>
              <a:gd name="connsiteY3-68" fmla="*/ 0 h 1175656"/>
              <a:gd name="connsiteX0-69" fmla="*/ 0 w 302820"/>
              <a:gd name="connsiteY0-70" fmla="*/ 1175656 h 1175656"/>
              <a:gd name="connsiteX1-71" fmla="*/ 5937 w 302820"/>
              <a:gd name="connsiteY1-72" fmla="*/ 564077 h 1175656"/>
              <a:gd name="connsiteX2-73" fmla="*/ 17813 w 302820"/>
              <a:gd name="connsiteY2-74" fmla="*/ 184067 h 1175656"/>
              <a:gd name="connsiteX3-75" fmla="*/ 302820 w 302820"/>
              <a:gd name="connsiteY3-76" fmla="*/ 0 h 1175656"/>
              <a:gd name="connsiteX0-77" fmla="*/ 0 w 302820"/>
              <a:gd name="connsiteY0-78" fmla="*/ 1175656 h 1175656"/>
              <a:gd name="connsiteX1-79" fmla="*/ 5937 w 302820"/>
              <a:gd name="connsiteY1-80" fmla="*/ 564077 h 1175656"/>
              <a:gd name="connsiteX2-81" fmla="*/ 17813 w 302820"/>
              <a:gd name="connsiteY2-82" fmla="*/ 184067 h 1175656"/>
              <a:gd name="connsiteX3-83" fmla="*/ 302820 w 302820"/>
              <a:gd name="connsiteY3-84" fmla="*/ 0 h 1175656"/>
              <a:gd name="connsiteX0-85" fmla="*/ 23865 w 301082"/>
              <a:gd name="connsiteY0-86" fmla="*/ 1175656 h 1175656"/>
              <a:gd name="connsiteX1-87" fmla="*/ 4199 w 301082"/>
              <a:gd name="connsiteY1-88" fmla="*/ 564077 h 1175656"/>
              <a:gd name="connsiteX2-89" fmla="*/ 16075 w 301082"/>
              <a:gd name="connsiteY2-90" fmla="*/ 184067 h 1175656"/>
              <a:gd name="connsiteX3-91" fmla="*/ 301082 w 301082"/>
              <a:gd name="connsiteY3-92" fmla="*/ 0 h 1175656"/>
              <a:gd name="connsiteX0-93" fmla="*/ 617 w 299780"/>
              <a:gd name="connsiteY0-94" fmla="*/ 1175656 h 1175656"/>
              <a:gd name="connsiteX1-95" fmla="*/ 2897 w 299780"/>
              <a:gd name="connsiteY1-96" fmla="*/ 564077 h 1175656"/>
              <a:gd name="connsiteX2-97" fmla="*/ 14773 w 299780"/>
              <a:gd name="connsiteY2-98" fmla="*/ 184067 h 1175656"/>
              <a:gd name="connsiteX3-99" fmla="*/ 299780 w 299780"/>
              <a:gd name="connsiteY3-100" fmla="*/ 0 h 117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9780" h="1175656">
                <a:moveTo>
                  <a:pt x="617" y="1175656"/>
                </a:moveTo>
                <a:cubicBezTo>
                  <a:pt x="2101" y="952499"/>
                  <a:pt x="538" y="729342"/>
                  <a:pt x="2897" y="564077"/>
                </a:cubicBezTo>
                <a:cubicBezTo>
                  <a:pt x="5256" y="398812"/>
                  <a:pt x="-10956" y="289955"/>
                  <a:pt x="14773" y="184067"/>
                </a:cubicBezTo>
                <a:cubicBezTo>
                  <a:pt x="40502" y="78179"/>
                  <a:pt x="132322" y="57746"/>
                  <a:pt x="299780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/>
          <p:cNvSpPr/>
          <p:nvPr/>
        </p:nvSpPr>
        <p:spPr>
          <a:xfrm flipH="1">
            <a:off x="7059666" y="1838225"/>
            <a:ext cx="299780" cy="1175205"/>
          </a:xfrm>
          <a:custGeom>
            <a:avLst/>
            <a:gdLst>
              <a:gd name="connsiteX0" fmla="*/ 0 w 1005365"/>
              <a:gd name="connsiteY0" fmla="*/ 1187196 h 1187196"/>
              <a:gd name="connsiteX1" fmla="*/ 5937 w 1005365"/>
              <a:gd name="connsiteY1" fmla="*/ 575617 h 1187196"/>
              <a:gd name="connsiteX2" fmla="*/ 17813 w 1005365"/>
              <a:gd name="connsiteY2" fmla="*/ 195607 h 1187196"/>
              <a:gd name="connsiteX3" fmla="*/ 178129 w 1005365"/>
              <a:gd name="connsiteY3" fmla="*/ 35290 h 1187196"/>
              <a:gd name="connsiteX4" fmla="*/ 522514 w 1005365"/>
              <a:gd name="connsiteY4" fmla="*/ 5601 h 1187196"/>
              <a:gd name="connsiteX5" fmla="*/ 748145 w 1005365"/>
              <a:gd name="connsiteY5" fmla="*/ 11539 h 1187196"/>
              <a:gd name="connsiteX6" fmla="*/ 967839 w 1005365"/>
              <a:gd name="connsiteY6" fmla="*/ 118417 h 1187196"/>
              <a:gd name="connsiteX7" fmla="*/ 1003465 w 1005365"/>
              <a:gd name="connsiteY7" fmla="*/ 361861 h 1187196"/>
              <a:gd name="connsiteX0-1" fmla="*/ 0 w 1003465"/>
              <a:gd name="connsiteY0-2" fmla="*/ 1204677 h 1204677"/>
              <a:gd name="connsiteX1-3" fmla="*/ 5937 w 1003465"/>
              <a:gd name="connsiteY1-4" fmla="*/ 593098 h 1204677"/>
              <a:gd name="connsiteX2-5" fmla="*/ 17813 w 1003465"/>
              <a:gd name="connsiteY2-6" fmla="*/ 213088 h 1204677"/>
              <a:gd name="connsiteX3-7" fmla="*/ 178129 w 1003465"/>
              <a:gd name="connsiteY3-8" fmla="*/ 52771 h 1204677"/>
              <a:gd name="connsiteX4-9" fmla="*/ 522514 w 1003465"/>
              <a:gd name="connsiteY4-10" fmla="*/ 23082 h 1204677"/>
              <a:gd name="connsiteX5-11" fmla="*/ 748145 w 1003465"/>
              <a:gd name="connsiteY5-12" fmla="*/ 29020 h 1204677"/>
              <a:gd name="connsiteX6-13" fmla="*/ 1003465 w 1003465"/>
              <a:gd name="connsiteY6-14" fmla="*/ 379342 h 1204677"/>
              <a:gd name="connsiteX0-15" fmla="*/ 0 w 1003465"/>
              <a:gd name="connsiteY0-16" fmla="*/ 1200509 h 1200509"/>
              <a:gd name="connsiteX1-17" fmla="*/ 5937 w 1003465"/>
              <a:gd name="connsiteY1-18" fmla="*/ 588930 h 1200509"/>
              <a:gd name="connsiteX2-19" fmla="*/ 17813 w 1003465"/>
              <a:gd name="connsiteY2-20" fmla="*/ 208920 h 1200509"/>
              <a:gd name="connsiteX3-21" fmla="*/ 178129 w 1003465"/>
              <a:gd name="connsiteY3-22" fmla="*/ 48603 h 1200509"/>
              <a:gd name="connsiteX4-23" fmla="*/ 748145 w 1003465"/>
              <a:gd name="connsiteY4-24" fmla="*/ 24852 h 1200509"/>
              <a:gd name="connsiteX5-25" fmla="*/ 1003465 w 1003465"/>
              <a:gd name="connsiteY5-26" fmla="*/ 375174 h 1200509"/>
              <a:gd name="connsiteX0-27" fmla="*/ 0 w 1003465"/>
              <a:gd name="connsiteY0-28" fmla="*/ 1156685 h 1156685"/>
              <a:gd name="connsiteX1-29" fmla="*/ 5937 w 1003465"/>
              <a:gd name="connsiteY1-30" fmla="*/ 545106 h 1156685"/>
              <a:gd name="connsiteX2-31" fmla="*/ 17813 w 1003465"/>
              <a:gd name="connsiteY2-32" fmla="*/ 165096 h 1156685"/>
              <a:gd name="connsiteX3-33" fmla="*/ 178129 w 1003465"/>
              <a:gd name="connsiteY3-34" fmla="*/ 4779 h 1156685"/>
              <a:gd name="connsiteX4-35" fmla="*/ 1003465 w 1003465"/>
              <a:gd name="connsiteY4-36" fmla="*/ 331350 h 1156685"/>
              <a:gd name="connsiteX0-37" fmla="*/ 0 w 178129"/>
              <a:gd name="connsiteY0-38" fmla="*/ 1156685 h 1156685"/>
              <a:gd name="connsiteX1-39" fmla="*/ 5937 w 178129"/>
              <a:gd name="connsiteY1-40" fmla="*/ 545106 h 1156685"/>
              <a:gd name="connsiteX2-41" fmla="*/ 17813 w 178129"/>
              <a:gd name="connsiteY2-42" fmla="*/ 165096 h 1156685"/>
              <a:gd name="connsiteX3-43" fmla="*/ 178129 w 178129"/>
              <a:gd name="connsiteY3-44" fmla="*/ 4779 h 1156685"/>
              <a:gd name="connsiteX0-45" fmla="*/ 6915 w 309735"/>
              <a:gd name="connsiteY0-46" fmla="*/ 1179774 h 1179774"/>
              <a:gd name="connsiteX1-47" fmla="*/ 12852 w 309735"/>
              <a:gd name="connsiteY1-48" fmla="*/ 568195 h 1179774"/>
              <a:gd name="connsiteX2-49" fmla="*/ 24728 w 309735"/>
              <a:gd name="connsiteY2-50" fmla="*/ 188185 h 1179774"/>
              <a:gd name="connsiteX3-51" fmla="*/ 309735 w 309735"/>
              <a:gd name="connsiteY3-52" fmla="*/ 4118 h 1179774"/>
              <a:gd name="connsiteX0-53" fmla="*/ 0 w 302820"/>
              <a:gd name="connsiteY0-54" fmla="*/ 1180128 h 1180128"/>
              <a:gd name="connsiteX1-55" fmla="*/ 5937 w 302820"/>
              <a:gd name="connsiteY1-56" fmla="*/ 568549 h 1180128"/>
              <a:gd name="connsiteX2-57" fmla="*/ 17813 w 302820"/>
              <a:gd name="connsiteY2-58" fmla="*/ 188539 h 1180128"/>
              <a:gd name="connsiteX3-59" fmla="*/ 302820 w 302820"/>
              <a:gd name="connsiteY3-60" fmla="*/ 4472 h 1180128"/>
              <a:gd name="connsiteX0-61" fmla="*/ 0 w 302820"/>
              <a:gd name="connsiteY0-62" fmla="*/ 1175656 h 1175656"/>
              <a:gd name="connsiteX1-63" fmla="*/ 5937 w 302820"/>
              <a:gd name="connsiteY1-64" fmla="*/ 564077 h 1175656"/>
              <a:gd name="connsiteX2-65" fmla="*/ 17813 w 302820"/>
              <a:gd name="connsiteY2-66" fmla="*/ 184067 h 1175656"/>
              <a:gd name="connsiteX3-67" fmla="*/ 302820 w 302820"/>
              <a:gd name="connsiteY3-68" fmla="*/ 0 h 1175656"/>
              <a:gd name="connsiteX0-69" fmla="*/ 0 w 302820"/>
              <a:gd name="connsiteY0-70" fmla="*/ 1175656 h 1175656"/>
              <a:gd name="connsiteX1-71" fmla="*/ 5937 w 302820"/>
              <a:gd name="connsiteY1-72" fmla="*/ 564077 h 1175656"/>
              <a:gd name="connsiteX2-73" fmla="*/ 17813 w 302820"/>
              <a:gd name="connsiteY2-74" fmla="*/ 184067 h 1175656"/>
              <a:gd name="connsiteX3-75" fmla="*/ 302820 w 302820"/>
              <a:gd name="connsiteY3-76" fmla="*/ 0 h 1175656"/>
              <a:gd name="connsiteX0-77" fmla="*/ 0 w 302820"/>
              <a:gd name="connsiteY0-78" fmla="*/ 1175656 h 1175656"/>
              <a:gd name="connsiteX1-79" fmla="*/ 5937 w 302820"/>
              <a:gd name="connsiteY1-80" fmla="*/ 564077 h 1175656"/>
              <a:gd name="connsiteX2-81" fmla="*/ 17813 w 302820"/>
              <a:gd name="connsiteY2-82" fmla="*/ 184067 h 1175656"/>
              <a:gd name="connsiteX3-83" fmla="*/ 302820 w 302820"/>
              <a:gd name="connsiteY3-84" fmla="*/ 0 h 1175656"/>
              <a:gd name="connsiteX0-85" fmla="*/ 23865 w 301082"/>
              <a:gd name="connsiteY0-86" fmla="*/ 1175656 h 1175656"/>
              <a:gd name="connsiteX1-87" fmla="*/ 4199 w 301082"/>
              <a:gd name="connsiteY1-88" fmla="*/ 564077 h 1175656"/>
              <a:gd name="connsiteX2-89" fmla="*/ 16075 w 301082"/>
              <a:gd name="connsiteY2-90" fmla="*/ 184067 h 1175656"/>
              <a:gd name="connsiteX3-91" fmla="*/ 301082 w 301082"/>
              <a:gd name="connsiteY3-92" fmla="*/ 0 h 1175656"/>
              <a:gd name="connsiteX0-93" fmla="*/ 617 w 299780"/>
              <a:gd name="connsiteY0-94" fmla="*/ 1175656 h 1175656"/>
              <a:gd name="connsiteX1-95" fmla="*/ 2897 w 299780"/>
              <a:gd name="connsiteY1-96" fmla="*/ 564077 h 1175656"/>
              <a:gd name="connsiteX2-97" fmla="*/ 14773 w 299780"/>
              <a:gd name="connsiteY2-98" fmla="*/ 184067 h 1175656"/>
              <a:gd name="connsiteX3-99" fmla="*/ 299780 w 299780"/>
              <a:gd name="connsiteY3-100" fmla="*/ 0 h 117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9780" h="1175656">
                <a:moveTo>
                  <a:pt x="617" y="1175656"/>
                </a:moveTo>
                <a:cubicBezTo>
                  <a:pt x="2101" y="952499"/>
                  <a:pt x="538" y="729342"/>
                  <a:pt x="2897" y="564077"/>
                </a:cubicBezTo>
                <a:cubicBezTo>
                  <a:pt x="5256" y="398812"/>
                  <a:pt x="-10956" y="289955"/>
                  <a:pt x="14773" y="184067"/>
                </a:cubicBezTo>
                <a:cubicBezTo>
                  <a:pt x="40502" y="78179"/>
                  <a:pt x="132322" y="57746"/>
                  <a:pt x="299780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4"/>
          <p:cNvSpPr/>
          <p:nvPr/>
        </p:nvSpPr>
        <p:spPr>
          <a:xfrm>
            <a:off x="6663580" y="1848181"/>
            <a:ext cx="446227" cy="2744"/>
          </a:xfrm>
          <a:custGeom>
            <a:avLst/>
            <a:gdLst>
              <a:gd name="connsiteX0" fmla="*/ 0 w 446227"/>
              <a:gd name="connsiteY0" fmla="*/ 3658 h 3658"/>
              <a:gd name="connsiteX1" fmla="*/ 446227 w 446227"/>
              <a:gd name="connsiteY1" fmla="*/ 0 h 3658"/>
              <a:gd name="connsiteX2" fmla="*/ 446227 w 446227"/>
              <a:gd name="connsiteY2" fmla="*/ 0 h 3658"/>
              <a:gd name="connsiteX3" fmla="*/ 446227 w 446227"/>
              <a:gd name="connsiteY3" fmla="*/ 0 h 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227" h="3658">
                <a:moveTo>
                  <a:pt x="0" y="3658"/>
                </a:moveTo>
                <a:lnTo>
                  <a:pt x="446227" y="0"/>
                </a:lnTo>
                <a:lnTo>
                  <a:pt x="446227" y="0"/>
                </a:lnTo>
                <a:lnTo>
                  <a:pt x="446227" y="0"/>
                </a:ln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>
            <a:off x="6234929" y="1412763"/>
            <a:ext cx="1308871" cy="257453"/>
          </a:xfrm>
          <a:custGeom>
            <a:avLst/>
            <a:gdLst>
              <a:gd name="connsiteX0" fmla="*/ 184941 w 1264441"/>
              <a:gd name="connsiteY0" fmla="*/ 292230 h 292230"/>
              <a:gd name="connsiteX1" fmla="*/ 791 w 1264441"/>
              <a:gd name="connsiteY1" fmla="*/ 152530 h 292230"/>
              <a:gd name="connsiteX2" fmla="*/ 248441 w 1264441"/>
              <a:gd name="connsiteY2" fmla="*/ 130 h 292230"/>
              <a:gd name="connsiteX3" fmla="*/ 597691 w 1264441"/>
              <a:gd name="connsiteY3" fmla="*/ 152530 h 292230"/>
              <a:gd name="connsiteX4" fmla="*/ 807241 w 1264441"/>
              <a:gd name="connsiteY4" fmla="*/ 130 h 292230"/>
              <a:gd name="connsiteX5" fmla="*/ 1264441 w 1264441"/>
              <a:gd name="connsiteY5" fmla="*/ 184280 h 292230"/>
              <a:gd name="connsiteX0-1" fmla="*/ 188474 w 1267974"/>
              <a:gd name="connsiteY0-2" fmla="*/ 295269 h 295269"/>
              <a:gd name="connsiteX1-3" fmla="*/ 4324 w 1267974"/>
              <a:gd name="connsiteY1-4" fmla="*/ 155569 h 295269"/>
              <a:gd name="connsiteX2-5" fmla="*/ 74174 w 1267974"/>
              <a:gd name="connsiteY2-6" fmla="*/ 60319 h 295269"/>
              <a:gd name="connsiteX3-7" fmla="*/ 251974 w 1267974"/>
              <a:gd name="connsiteY3-8" fmla="*/ 3169 h 295269"/>
              <a:gd name="connsiteX4-9" fmla="*/ 601224 w 1267974"/>
              <a:gd name="connsiteY4-10" fmla="*/ 155569 h 295269"/>
              <a:gd name="connsiteX5-11" fmla="*/ 810774 w 1267974"/>
              <a:gd name="connsiteY5-12" fmla="*/ 3169 h 295269"/>
              <a:gd name="connsiteX6" fmla="*/ 1267974 w 1267974"/>
              <a:gd name="connsiteY6" fmla="*/ 187319 h 295269"/>
              <a:gd name="connsiteX0-13" fmla="*/ 231162 w 1310662"/>
              <a:gd name="connsiteY0-14" fmla="*/ 295269 h 295269"/>
              <a:gd name="connsiteX1-15" fmla="*/ 2562 w 1310662"/>
              <a:gd name="connsiteY1-16" fmla="*/ 149219 h 295269"/>
              <a:gd name="connsiteX2-17" fmla="*/ 116862 w 1310662"/>
              <a:gd name="connsiteY2-18" fmla="*/ 60319 h 295269"/>
              <a:gd name="connsiteX3-19" fmla="*/ 294662 w 1310662"/>
              <a:gd name="connsiteY3-20" fmla="*/ 3169 h 295269"/>
              <a:gd name="connsiteX4-21" fmla="*/ 643912 w 1310662"/>
              <a:gd name="connsiteY4-22" fmla="*/ 155569 h 295269"/>
              <a:gd name="connsiteX5-23" fmla="*/ 853462 w 1310662"/>
              <a:gd name="connsiteY5-24" fmla="*/ 3169 h 295269"/>
              <a:gd name="connsiteX6-25" fmla="*/ 1310662 w 1310662"/>
              <a:gd name="connsiteY6-26" fmla="*/ 187319 h 295269"/>
              <a:gd name="connsiteX0-27" fmla="*/ 229928 w 1309428"/>
              <a:gd name="connsiteY0-28" fmla="*/ 293128 h 293128"/>
              <a:gd name="connsiteX1-29" fmla="*/ 1328 w 1309428"/>
              <a:gd name="connsiteY1-30" fmla="*/ 147078 h 293128"/>
              <a:gd name="connsiteX2-31" fmla="*/ 141028 w 1309428"/>
              <a:gd name="connsiteY2-32" fmla="*/ 89928 h 293128"/>
              <a:gd name="connsiteX3-33" fmla="*/ 293428 w 1309428"/>
              <a:gd name="connsiteY3-34" fmla="*/ 1028 h 293128"/>
              <a:gd name="connsiteX4-35" fmla="*/ 642678 w 1309428"/>
              <a:gd name="connsiteY4-36" fmla="*/ 153428 h 293128"/>
              <a:gd name="connsiteX5-37" fmla="*/ 852228 w 1309428"/>
              <a:gd name="connsiteY5-38" fmla="*/ 1028 h 293128"/>
              <a:gd name="connsiteX6-39" fmla="*/ 1309428 w 1309428"/>
              <a:gd name="connsiteY6-40" fmla="*/ 185178 h 293128"/>
              <a:gd name="connsiteX0-41" fmla="*/ 229510 w 1309010"/>
              <a:gd name="connsiteY0-42" fmla="*/ 294175 h 294175"/>
              <a:gd name="connsiteX1-43" fmla="*/ 910 w 1309010"/>
              <a:gd name="connsiteY1-44" fmla="*/ 148125 h 294175"/>
              <a:gd name="connsiteX2-45" fmla="*/ 153310 w 1309010"/>
              <a:gd name="connsiteY2-46" fmla="*/ 71925 h 294175"/>
              <a:gd name="connsiteX3-47" fmla="*/ 293010 w 1309010"/>
              <a:gd name="connsiteY3-48" fmla="*/ 2075 h 294175"/>
              <a:gd name="connsiteX4-49" fmla="*/ 642260 w 1309010"/>
              <a:gd name="connsiteY4-50" fmla="*/ 154475 h 294175"/>
              <a:gd name="connsiteX5-51" fmla="*/ 851810 w 1309010"/>
              <a:gd name="connsiteY5-52" fmla="*/ 2075 h 294175"/>
              <a:gd name="connsiteX6-53" fmla="*/ 1309010 w 1309010"/>
              <a:gd name="connsiteY6-54" fmla="*/ 186225 h 294175"/>
              <a:gd name="connsiteX0-55" fmla="*/ 229510 w 1309010"/>
              <a:gd name="connsiteY0-56" fmla="*/ 325272 h 325272"/>
              <a:gd name="connsiteX1-57" fmla="*/ 910 w 1309010"/>
              <a:gd name="connsiteY1-58" fmla="*/ 179222 h 325272"/>
              <a:gd name="connsiteX2-59" fmla="*/ 153310 w 1309010"/>
              <a:gd name="connsiteY2-60" fmla="*/ 103022 h 325272"/>
              <a:gd name="connsiteX3-61" fmla="*/ 375560 w 1309010"/>
              <a:gd name="connsiteY3-62" fmla="*/ 1422 h 325272"/>
              <a:gd name="connsiteX4-63" fmla="*/ 642260 w 1309010"/>
              <a:gd name="connsiteY4-64" fmla="*/ 185572 h 325272"/>
              <a:gd name="connsiteX5-65" fmla="*/ 851810 w 1309010"/>
              <a:gd name="connsiteY5-66" fmla="*/ 33172 h 325272"/>
              <a:gd name="connsiteX6-67" fmla="*/ 1309010 w 1309010"/>
              <a:gd name="connsiteY6-68" fmla="*/ 217322 h 325272"/>
              <a:gd name="connsiteX0-69" fmla="*/ 229510 w 1309010"/>
              <a:gd name="connsiteY0-70" fmla="*/ 325272 h 325272"/>
              <a:gd name="connsiteX1-71" fmla="*/ 910 w 1309010"/>
              <a:gd name="connsiteY1-72" fmla="*/ 179222 h 325272"/>
              <a:gd name="connsiteX2-73" fmla="*/ 153310 w 1309010"/>
              <a:gd name="connsiteY2-74" fmla="*/ 103022 h 325272"/>
              <a:gd name="connsiteX3-75" fmla="*/ 407310 w 1309010"/>
              <a:gd name="connsiteY3-76" fmla="*/ 1422 h 325272"/>
              <a:gd name="connsiteX4-77" fmla="*/ 642260 w 1309010"/>
              <a:gd name="connsiteY4-78" fmla="*/ 185572 h 325272"/>
              <a:gd name="connsiteX5-79" fmla="*/ 851810 w 1309010"/>
              <a:gd name="connsiteY5-80" fmla="*/ 33172 h 325272"/>
              <a:gd name="connsiteX6-81" fmla="*/ 1309010 w 1309010"/>
              <a:gd name="connsiteY6-82" fmla="*/ 217322 h 325272"/>
              <a:gd name="connsiteX0-83" fmla="*/ 229510 w 1309010"/>
              <a:gd name="connsiteY0-84" fmla="*/ 355695 h 355695"/>
              <a:gd name="connsiteX1-85" fmla="*/ 910 w 1309010"/>
              <a:gd name="connsiteY1-86" fmla="*/ 209645 h 355695"/>
              <a:gd name="connsiteX2-87" fmla="*/ 153310 w 1309010"/>
              <a:gd name="connsiteY2-88" fmla="*/ 133445 h 355695"/>
              <a:gd name="connsiteX3-89" fmla="*/ 407310 w 1309010"/>
              <a:gd name="connsiteY3-90" fmla="*/ 31845 h 355695"/>
              <a:gd name="connsiteX4-91" fmla="*/ 642260 w 1309010"/>
              <a:gd name="connsiteY4-92" fmla="*/ 215995 h 355695"/>
              <a:gd name="connsiteX5-93" fmla="*/ 940710 w 1309010"/>
              <a:gd name="connsiteY5-94" fmla="*/ 95 h 355695"/>
              <a:gd name="connsiteX6-95" fmla="*/ 1309010 w 1309010"/>
              <a:gd name="connsiteY6-96" fmla="*/ 247745 h 355695"/>
              <a:gd name="connsiteX0-97" fmla="*/ 229510 w 1309010"/>
              <a:gd name="connsiteY0-98" fmla="*/ 325273 h 325273"/>
              <a:gd name="connsiteX1-99" fmla="*/ 910 w 1309010"/>
              <a:gd name="connsiteY1-100" fmla="*/ 179223 h 325273"/>
              <a:gd name="connsiteX2-101" fmla="*/ 153310 w 1309010"/>
              <a:gd name="connsiteY2-102" fmla="*/ 103023 h 325273"/>
              <a:gd name="connsiteX3-103" fmla="*/ 407310 w 1309010"/>
              <a:gd name="connsiteY3-104" fmla="*/ 1423 h 325273"/>
              <a:gd name="connsiteX4-105" fmla="*/ 642260 w 1309010"/>
              <a:gd name="connsiteY4-106" fmla="*/ 185573 h 325273"/>
              <a:gd name="connsiteX5-107" fmla="*/ 928010 w 1309010"/>
              <a:gd name="connsiteY5-108" fmla="*/ 7773 h 325273"/>
              <a:gd name="connsiteX6-109" fmla="*/ 1309010 w 1309010"/>
              <a:gd name="connsiteY6-110" fmla="*/ 217323 h 325273"/>
              <a:gd name="connsiteX0-111" fmla="*/ 229510 w 1309010"/>
              <a:gd name="connsiteY0-112" fmla="*/ 325273 h 325273"/>
              <a:gd name="connsiteX1-113" fmla="*/ 910 w 1309010"/>
              <a:gd name="connsiteY1-114" fmla="*/ 179223 h 325273"/>
              <a:gd name="connsiteX2-115" fmla="*/ 153310 w 1309010"/>
              <a:gd name="connsiteY2-116" fmla="*/ 103023 h 325273"/>
              <a:gd name="connsiteX3-117" fmla="*/ 407310 w 1309010"/>
              <a:gd name="connsiteY3-118" fmla="*/ 1423 h 325273"/>
              <a:gd name="connsiteX4-119" fmla="*/ 642260 w 1309010"/>
              <a:gd name="connsiteY4-120" fmla="*/ 185573 h 325273"/>
              <a:gd name="connsiteX5-121" fmla="*/ 915310 w 1309010"/>
              <a:gd name="connsiteY5-122" fmla="*/ 33173 h 325273"/>
              <a:gd name="connsiteX6-123" fmla="*/ 1309010 w 1309010"/>
              <a:gd name="connsiteY6-124" fmla="*/ 217323 h 325273"/>
              <a:gd name="connsiteX0-125" fmla="*/ 229510 w 1309010"/>
              <a:gd name="connsiteY0-126" fmla="*/ 325273 h 325273"/>
              <a:gd name="connsiteX1-127" fmla="*/ 910 w 1309010"/>
              <a:gd name="connsiteY1-128" fmla="*/ 179223 h 325273"/>
              <a:gd name="connsiteX2-129" fmla="*/ 153310 w 1309010"/>
              <a:gd name="connsiteY2-130" fmla="*/ 103023 h 325273"/>
              <a:gd name="connsiteX3-131" fmla="*/ 407310 w 1309010"/>
              <a:gd name="connsiteY3-132" fmla="*/ 1423 h 325273"/>
              <a:gd name="connsiteX4-133" fmla="*/ 642260 w 1309010"/>
              <a:gd name="connsiteY4-134" fmla="*/ 185573 h 325273"/>
              <a:gd name="connsiteX5-135" fmla="*/ 915310 w 1309010"/>
              <a:gd name="connsiteY5-136" fmla="*/ 33173 h 325273"/>
              <a:gd name="connsiteX6-137" fmla="*/ 1309010 w 1309010"/>
              <a:gd name="connsiteY6-138" fmla="*/ 217323 h 325273"/>
              <a:gd name="connsiteX0-139" fmla="*/ 229510 w 1309010"/>
              <a:gd name="connsiteY0-140" fmla="*/ 325273 h 325273"/>
              <a:gd name="connsiteX1-141" fmla="*/ 910 w 1309010"/>
              <a:gd name="connsiteY1-142" fmla="*/ 179223 h 325273"/>
              <a:gd name="connsiteX2-143" fmla="*/ 153310 w 1309010"/>
              <a:gd name="connsiteY2-144" fmla="*/ 103023 h 325273"/>
              <a:gd name="connsiteX3-145" fmla="*/ 407310 w 1309010"/>
              <a:gd name="connsiteY3-146" fmla="*/ 1423 h 325273"/>
              <a:gd name="connsiteX4-147" fmla="*/ 642260 w 1309010"/>
              <a:gd name="connsiteY4-148" fmla="*/ 185573 h 325273"/>
              <a:gd name="connsiteX5-149" fmla="*/ 915310 w 1309010"/>
              <a:gd name="connsiteY5-150" fmla="*/ 33173 h 325273"/>
              <a:gd name="connsiteX6-151" fmla="*/ 1309010 w 1309010"/>
              <a:gd name="connsiteY6-152" fmla="*/ 217323 h 325273"/>
              <a:gd name="connsiteX0-153" fmla="*/ 229510 w 1309010"/>
              <a:gd name="connsiteY0-154" fmla="*/ 325273 h 325273"/>
              <a:gd name="connsiteX1-155" fmla="*/ 910 w 1309010"/>
              <a:gd name="connsiteY1-156" fmla="*/ 179223 h 325273"/>
              <a:gd name="connsiteX2-157" fmla="*/ 153310 w 1309010"/>
              <a:gd name="connsiteY2-158" fmla="*/ 103023 h 325273"/>
              <a:gd name="connsiteX3-159" fmla="*/ 407310 w 1309010"/>
              <a:gd name="connsiteY3-160" fmla="*/ 1423 h 325273"/>
              <a:gd name="connsiteX4-161" fmla="*/ 642260 w 1309010"/>
              <a:gd name="connsiteY4-162" fmla="*/ 185573 h 325273"/>
              <a:gd name="connsiteX5-163" fmla="*/ 915310 w 1309010"/>
              <a:gd name="connsiteY5-164" fmla="*/ 33173 h 325273"/>
              <a:gd name="connsiteX6-165" fmla="*/ 1309010 w 1309010"/>
              <a:gd name="connsiteY6-166" fmla="*/ 217323 h 325273"/>
              <a:gd name="connsiteX0-167" fmla="*/ 229510 w 1309010"/>
              <a:gd name="connsiteY0-168" fmla="*/ 343363 h 343363"/>
              <a:gd name="connsiteX1-169" fmla="*/ 910 w 1309010"/>
              <a:gd name="connsiteY1-170" fmla="*/ 197313 h 343363"/>
              <a:gd name="connsiteX2-171" fmla="*/ 153310 w 1309010"/>
              <a:gd name="connsiteY2-172" fmla="*/ 121113 h 343363"/>
              <a:gd name="connsiteX3-173" fmla="*/ 407310 w 1309010"/>
              <a:gd name="connsiteY3-174" fmla="*/ 19513 h 343363"/>
              <a:gd name="connsiteX4-175" fmla="*/ 642260 w 1309010"/>
              <a:gd name="connsiteY4-176" fmla="*/ 203663 h 343363"/>
              <a:gd name="connsiteX5-177" fmla="*/ 921660 w 1309010"/>
              <a:gd name="connsiteY5-178" fmla="*/ 463 h 343363"/>
              <a:gd name="connsiteX6-179" fmla="*/ 1309010 w 1309010"/>
              <a:gd name="connsiteY6-180" fmla="*/ 235413 h 343363"/>
              <a:gd name="connsiteX0-181" fmla="*/ 229510 w 1309010"/>
              <a:gd name="connsiteY0-182" fmla="*/ 343363 h 343363"/>
              <a:gd name="connsiteX1-183" fmla="*/ 910 w 1309010"/>
              <a:gd name="connsiteY1-184" fmla="*/ 197313 h 343363"/>
              <a:gd name="connsiteX2-185" fmla="*/ 153310 w 1309010"/>
              <a:gd name="connsiteY2-186" fmla="*/ 121113 h 343363"/>
              <a:gd name="connsiteX3-187" fmla="*/ 407310 w 1309010"/>
              <a:gd name="connsiteY3-188" fmla="*/ 19513 h 343363"/>
              <a:gd name="connsiteX4-189" fmla="*/ 642260 w 1309010"/>
              <a:gd name="connsiteY4-190" fmla="*/ 203663 h 343363"/>
              <a:gd name="connsiteX5-191" fmla="*/ 921660 w 1309010"/>
              <a:gd name="connsiteY5-192" fmla="*/ 463 h 343363"/>
              <a:gd name="connsiteX6-193" fmla="*/ 1309010 w 1309010"/>
              <a:gd name="connsiteY6-194" fmla="*/ 235413 h 343363"/>
              <a:gd name="connsiteX0-195" fmla="*/ 229510 w 1309010"/>
              <a:gd name="connsiteY0-196" fmla="*/ 343363 h 343363"/>
              <a:gd name="connsiteX1-197" fmla="*/ 910 w 1309010"/>
              <a:gd name="connsiteY1-198" fmla="*/ 197313 h 343363"/>
              <a:gd name="connsiteX2-199" fmla="*/ 153310 w 1309010"/>
              <a:gd name="connsiteY2-200" fmla="*/ 121113 h 343363"/>
              <a:gd name="connsiteX3-201" fmla="*/ 407310 w 1309010"/>
              <a:gd name="connsiteY3-202" fmla="*/ 19513 h 343363"/>
              <a:gd name="connsiteX4-203" fmla="*/ 642260 w 1309010"/>
              <a:gd name="connsiteY4-204" fmla="*/ 203663 h 343363"/>
              <a:gd name="connsiteX5-205" fmla="*/ 921660 w 1309010"/>
              <a:gd name="connsiteY5-206" fmla="*/ 463 h 343363"/>
              <a:gd name="connsiteX6-207" fmla="*/ 1309010 w 1309010"/>
              <a:gd name="connsiteY6-208" fmla="*/ 235413 h 343363"/>
              <a:gd name="connsiteX0-209" fmla="*/ 229371 w 1308871"/>
              <a:gd name="connsiteY0-210" fmla="*/ 343363 h 343363"/>
              <a:gd name="connsiteX1-211" fmla="*/ 99924 w 1308871"/>
              <a:gd name="connsiteY1-212" fmla="*/ 268468 h 343363"/>
              <a:gd name="connsiteX2-213" fmla="*/ 771 w 1308871"/>
              <a:gd name="connsiteY2-214" fmla="*/ 197313 h 343363"/>
              <a:gd name="connsiteX3-215" fmla="*/ 153171 w 1308871"/>
              <a:gd name="connsiteY3-216" fmla="*/ 121113 h 343363"/>
              <a:gd name="connsiteX4-217" fmla="*/ 407171 w 1308871"/>
              <a:gd name="connsiteY4-218" fmla="*/ 19513 h 343363"/>
              <a:gd name="connsiteX5-219" fmla="*/ 642121 w 1308871"/>
              <a:gd name="connsiteY5-220" fmla="*/ 203663 h 343363"/>
              <a:gd name="connsiteX6-221" fmla="*/ 921521 w 1308871"/>
              <a:gd name="connsiteY6-222" fmla="*/ 463 h 343363"/>
              <a:gd name="connsiteX7" fmla="*/ 1308871 w 1308871"/>
              <a:gd name="connsiteY7" fmla="*/ 235413 h 343363"/>
              <a:gd name="connsiteX0-223" fmla="*/ 229371 w 1308871"/>
              <a:gd name="connsiteY0-224" fmla="*/ 343363 h 343363"/>
              <a:gd name="connsiteX1-225" fmla="*/ 99924 w 1308871"/>
              <a:gd name="connsiteY1-226" fmla="*/ 268468 h 343363"/>
              <a:gd name="connsiteX2-227" fmla="*/ 771 w 1308871"/>
              <a:gd name="connsiteY2-228" fmla="*/ 197313 h 343363"/>
              <a:gd name="connsiteX3-229" fmla="*/ 153171 w 1308871"/>
              <a:gd name="connsiteY3-230" fmla="*/ 121113 h 343363"/>
              <a:gd name="connsiteX4-231" fmla="*/ 264962 w 1308871"/>
              <a:gd name="connsiteY4-232" fmla="*/ 66260 h 343363"/>
              <a:gd name="connsiteX5-233" fmla="*/ 407171 w 1308871"/>
              <a:gd name="connsiteY5-234" fmla="*/ 19513 h 343363"/>
              <a:gd name="connsiteX6-235" fmla="*/ 642121 w 1308871"/>
              <a:gd name="connsiteY6-236" fmla="*/ 203663 h 343363"/>
              <a:gd name="connsiteX7-237" fmla="*/ 921521 w 1308871"/>
              <a:gd name="connsiteY7-238" fmla="*/ 463 h 343363"/>
              <a:gd name="connsiteX8" fmla="*/ 1308871 w 1308871"/>
              <a:gd name="connsiteY8" fmla="*/ 235413 h 343363"/>
              <a:gd name="connsiteX0-239" fmla="*/ 229371 w 1308871"/>
              <a:gd name="connsiteY0-240" fmla="*/ 421410 h 421410"/>
              <a:gd name="connsiteX1-241" fmla="*/ 99924 w 1308871"/>
              <a:gd name="connsiteY1-242" fmla="*/ 346515 h 421410"/>
              <a:gd name="connsiteX2-243" fmla="*/ 771 w 1308871"/>
              <a:gd name="connsiteY2-244" fmla="*/ 275360 h 421410"/>
              <a:gd name="connsiteX3-245" fmla="*/ 153171 w 1308871"/>
              <a:gd name="connsiteY3-246" fmla="*/ 199160 h 421410"/>
              <a:gd name="connsiteX4-247" fmla="*/ 264962 w 1308871"/>
              <a:gd name="connsiteY4-248" fmla="*/ 144307 h 421410"/>
              <a:gd name="connsiteX5-249" fmla="*/ 416092 w 1308871"/>
              <a:gd name="connsiteY5-250" fmla="*/ 2403 h 421410"/>
              <a:gd name="connsiteX6-251" fmla="*/ 642121 w 1308871"/>
              <a:gd name="connsiteY6-252" fmla="*/ 281710 h 421410"/>
              <a:gd name="connsiteX7-253" fmla="*/ 921521 w 1308871"/>
              <a:gd name="connsiteY7-254" fmla="*/ 78510 h 421410"/>
              <a:gd name="connsiteX8-255" fmla="*/ 1308871 w 1308871"/>
              <a:gd name="connsiteY8-256" fmla="*/ 313460 h 421410"/>
              <a:gd name="connsiteX0-257" fmla="*/ 229371 w 1308871"/>
              <a:gd name="connsiteY0-258" fmla="*/ 369045 h 369045"/>
              <a:gd name="connsiteX1-259" fmla="*/ 99924 w 1308871"/>
              <a:gd name="connsiteY1-260" fmla="*/ 294150 h 369045"/>
              <a:gd name="connsiteX2-261" fmla="*/ 771 w 1308871"/>
              <a:gd name="connsiteY2-262" fmla="*/ 222995 h 369045"/>
              <a:gd name="connsiteX3-263" fmla="*/ 153171 w 1308871"/>
              <a:gd name="connsiteY3-264" fmla="*/ 146795 h 369045"/>
              <a:gd name="connsiteX4-265" fmla="*/ 264962 w 1308871"/>
              <a:gd name="connsiteY4-266" fmla="*/ 91942 h 369045"/>
              <a:gd name="connsiteX5-267" fmla="*/ 416092 w 1308871"/>
              <a:gd name="connsiteY5-268" fmla="*/ 3564 h 369045"/>
              <a:gd name="connsiteX6-269" fmla="*/ 642121 w 1308871"/>
              <a:gd name="connsiteY6-270" fmla="*/ 229345 h 369045"/>
              <a:gd name="connsiteX7-271" fmla="*/ 921521 w 1308871"/>
              <a:gd name="connsiteY7-272" fmla="*/ 26145 h 369045"/>
              <a:gd name="connsiteX8-273" fmla="*/ 1308871 w 1308871"/>
              <a:gd name="connsiteY8-274" fmla="*/ 261095 h 369045"/>
              <a:gd name="connsiteX0-275" fmla="*/ 229371 w 1308871"/>
              <a:gd name="connsiteY0-276" fmla="*/ 343370 h 343370"/>
              <a:gd name="connsiteX1-277" fmla="*/ 99924 w 1308871"/>
              <a:gd name="connsiteY1-278" fmla="*/ 268475 h 343370"/>
              <a:gd name="connsiteX2-279" fmla="*/ 771 w 1308871"/>
              <a:gd name="connsiteY2-280" fmla="*/ 197320 h 343370"/>
              <a:gd name="connsiteX3-281" fmla="*/ 153171 w 1308871"/>
              <a:gd name="connsiteY3-282" fmla="*/ 121120 h 343370"/>
              <a:gd name="connsiteX4-283" fmla="*/ 264962 w 1308871"/>
              <a:gd name="connsiteY4-284" fmla="*/ 66267 h 343370"/>
              <a:gd name="connsiteX5-285" fmla="*/ 416092 w 1308871"/>
              <a:gd name="connsiteY5-286" fmla="*/ 37363 h 343370"/>
              <a:gd name="connsiteX6-287" fmla="*/ 642121 w 1308871"/>
              <a:gd name="connsiteY6-288" fmla="*/ 203670 h 343370"/>
              <a:gd name="connsiteX7-289" fmla="*/ 921521 w 1308871"/>
              <a:gd name="connsiteY7-290" fmla="*/ 470 h 343370"/>
              <a:gd name="connsiteX8-291" fmla="*/ 1308871 w 1308871"/>
              <a:gd name="connsiteY8-292" fmla="*/ 235420 h 343370"/>
              <a:gd name="connsiteX0-293" fmla="*/ 229371 w 1308871"/>
              <a:gd name="connsiteY0-294" fmla="*/ 443588 h 443588"/>
              <a:gd name="connsiteX1-295" fmla="*/ 99924 w 1308871"/>
              <a:gd name="connsiteY1-296" fmla="*/ 368693 h 443588"/>
              <a:gd name="connsiteX2-297" fmla="*/ 771 w 1308871"/>
              <a:gd name="connsiteY2-298" fmla="*/ 297538 h 443588"/>
              <a:gd name="connsiteX3-299" fmla="*/ 153171 w 1308871"/>
              <a:gd name="connsiteY3-300" fmla="*/ 221338 h 443588"/>
              <a:gd name="connsiteX4-301" fmla="*/ 264962 w 1308871"/>
              <a:gd name="connsiteY4-302" fmla="*/ 166485 h 443588"/>
              <a:gd name="connsiteX5-303" fmla="*/ 428792 w 1308871"/>
              <a:gd name="connsiteY5-304" fmla="*/ 2114 h 443588"/>
              <a:gd name="connsiteX6-305" fmla="*/ 642121 w 1308871"/>
              <a:gd name="connsiteY6-306" fmla="*/ 303888 h 443588"/>
              <a:gd name="connsiteX7-307" fmla="*/ 921521 w 1308871"/>
              <a:gd name="connsiteY7-308" fmla="*/ 100688 h 443588"/>
              <a:gd name="connsiteX8-309" fmla="*/ 1308871 w 1308871"/>
              <a:gd name="connsiteY8-310" fmla="*/ 335638 h 443588"/>
              <a:gd name="connsiteX0-311" fmla="*/ 229371 w 1308871"/>
              <a:gd name="connsiteY0-312" fmla="*/ 377058 h 377058"/>
              <a:gd name="connsiteX1-313" fmla="*/ 99924 w 1308871"/>
              <a:gd name="connsiteY1-314" fmla="*/ 302163 h 377058"/>
              <a:gd name="connsiteX2-315" fmla="*/ 771 w 1308871"/>
              <a:gd name="connsiteY2-316" fmla="*/ 231008 h 377058"/>
              <a:gd name="connsiteX3-317" fmla="*/ 153171 w 1308871"/>
              <a:gd name="connsiteY3-318" fmla="*/ 154808 h 377058"/>
              <a:gd name="connsiteX4-319" fmla="*/ 264962 w 1308871"/>
              <a:gd name="connsiteY4-320" fmla="*/ 99955 h 377058"/>
              <a:gd name="connsiteX5-321" fmla="*/ 435142 w 1308871"/>
              <a:gd name="connsiteY5-322" fmla="*/ 3317 h 377058"/>
              <a:gd name="connsiteX6-323" fmla="*/ 642121 w 1308871"/>
              <a:gd name="connsiteY6-324" fmla="*/ 237358 h 377058"/>
              <a:gd name="connsiteX7-325" fmla="*/ 921521 w 1308871"/>
              <a:gd name="connsiteY7-326" fmla="*/ 34158 h 377058"/>
              <a:gd name="connsiteX8-327" fmla="*/ 1308871 w 1308871"/>
              <a:gd name="connsiteY8-328" fmla="*/ 269108 h 377058"/>
              <a:gd name="connsiteX0-329" fmla="*/ 229371 w 1308871"/>
              <a:gd name="connsiteY0-330" fmla="*/ 344498 h 344498"/>
              <a:gd name="connsiteX1-331" fmla="*/ 99924 w 1308871"/>
              <a:gd name="connsiteY1-332" fmla="*/ 269603 h 344498"/>
              <a:gd name="connsiteX2-333" fmla="*/ 771 w 1308871"/>
              <a:gd name="connsiteY2-334" fmla="*/ 198448 h 344498"/>
              <a:gd name="connsiteX3-335" fmla="*/ 153171 w 1308871"/>
              <a:gd name="connsiteY3-336" fmla="*/ 122248 h 344498"/>
              <a:gd name="connsiteX4-337" fmla="*/ 264962 w 1308871"/>
              <a:gd name="connsiteY4-338" fmla="*/ 67395 h 344498"/>
              <a:gd name="connsiteX5-339" fmla="*/ 441492 w 1308871"/>
              <a:gd name="connsiteY5-340" fmla="*/ 4624 h 344498"/>
              <a:gd name="connsiteX6-341" fmla="*/ 642121 w 1308871"/>
              <a:gd name="connsiteY6-342" fmla="*/ 204798 h 344498"/>
              <a:gd name="connsiteX7-343" fmla="*/ 921521 w 1308871"/>
              <a:gd name="connsiteY7-344" fmla="*/ 1598 h 344498"/>
              <a:gd name="connsiteX8-345" fmla="*/ 1308871 w 1308871"/>
              <a:gd name="connsiteY8-346" fmla="*/ 236548 h 344498"/>
              <a:gd name="connsiteX0-347" fmla="*/ 229371 w 1308871"/>
              <a:gd name="connsiteY0-348" fmla="*/ 347783 h 347783"/>
              <a:gd name="connsiteX1-349" fmla="*/ 99924 w 1308871"/>
              <a:gd name="connsiteY1-350" fmla="*/ 272888 h 347783"/>
              <a:gd name="connsiteX2-351" fmla="*/ 771 w 1308871"/>
              <a:gd name="connsiteY2-352" fmla="*/ 201733 h 347783"/>
              <a:gd name="connsiteX3-353" fmla="*/ 153171 w 1308871"/>
              <a:gd name="connsiteY3-354" fmla="*/ 125533 h 347783"/>
              <a:gd name="connsiteX4-355" fmla="*/ 264962 w 1308871"/>
              <a:gd name="connsiteY4-356" fmla="*/ 70680 h 347783"/>
              <a:gd name="connsiteX5-357" fmla="*/ 441492 w 1308871"/>
              <a:gd name="connsiteY5-358" fmla="*/ 7909 h 347783"/>
              <a:gd name="connsiteX6-359" fmla="*/ 642121 w 1308871"/>
              <a:gd name="connsiteY6-360" fmla="*/ 267350 h 347783"/>
              <a:gd name="connsiteX7-361" fmla="*/ 921521 w 1308871"/>
              <a:gd name="connsiteY7-362" fmla="*/ 4883 h 347783"/>
              <a:gd name="connsiteX8-363" fmla="*/ 1308871 w 1308871"/>
              <a:gd name="connsiteY8-364" fmla="*/ 239833 h 347783"/>
              <a:gd name="connsiteX0-365" fmla="*/ 229371 w 1308871"/>
              <a:gd name="connsiteY0-366" fmla="*/ 342958 h 342958"/>
              <a:gd name="connsiteX1-367" fmla="*/ 99924 w 1308871"/>
              <a:gd name="connsiteY1-368" fmla="*/ 268063 h 342958"/>
              <a:gd name="connsiteX2-369" fmla="*/ 771 w 1308871"/>
              <a:gd name="connsiteY2-370" fmla="*/ 196908 h 342958"/>
              <a:gd name="connsiteX3-371" fmla="*/ 153171 w 1308871"/>
              <a:gd name="connsiteY3-372" fmla="*/ 120708 h 342958"/>
              <a:gd name="connsiteX4-373" fmla="*/ 264962 w 1308871"/>
              <a:gd name="connsiteY4-374" fmla="*/ 65855 h 342958"/>
              <a:gd name="connsiteX5-375" fmla="*/ 441492 w 1308871"/>
              <a:gd name="connsiteY5-376" fmla="*/ 3084 h 342958"/>
              <a:gd name="connsiteX6-377" fmla="*/ 541975 w 1308871"/>
              <a:gd name="connsiteY6-378" fmla="*/ 151770 h 342958"/>
              <a:gd name="connsiteX7-379" fmla="*/ 642121 w 1308871"/>
              <a:gd name="connsiteY7-380" fmla="*/ 262525 h 342958"/>
              <a:gd name="connsiteX8-381" fmla="*/ 921521 w 1308871"/>
              <a:gd name="connsiteY8-382" fmla="*/ 58 h 342958"/>
              <a:gd name="connsiteX9" fmla="*/ 1308871 w 1308871"/>
              <a:gd name="connsiteY9" fmla="*/ 235008 h 342958"/>
              <a:gd name="connsiteX0-383" fmla="*/ 229371 w 1308871"/>
              <a:gd name="connsiteY0-384" fmla="*/ 343182 h 343182"/>
              <a:gd name="connsiteX1-385" fmla="*/ 99924 w 1308871"/>
              <a:gd name="connsiteY1-386" fmla="*/ 268287 h 343182"/>
              <a:gd name="connsiteX2-387" fmla="*/ 771 w 1308871"/>
              <a:gd name="connsiteY2-388" fmla="*/ 197132 h 343182"/>
              <a:gd name="connsiteX3-389" fmla="*/ 153171 w 1308871"/>
              <a:gd name="connsiteY3-390" fmla="*/ 120932 h 343182"/>
              <a:gd name="connsiteX4-391" fmla="*/ 264962 w 1308871"/>
              <a:gd name="connsiteY4-392" fmla="*/ 66079 h 343182"/>
              <a:gd name="connsiteX5-393" fmla="*/ 441492 w 1308871"/>
              <a:gd name="connsiteY5-394" fmla="*/ 3308 h 343182"/>
              <a:gd name="connsiteX6-395" fmla="*/ 541975 w 1308871"/>
              <a:gd name="connsiteY6-396" fmla="*/ 151994 h 343182"/>
              <a:gd name="connsiteX7-397" fmla="*/ 718321 w 1308871"/>
              <a:gd name="connsiteY7-398" fmla="*/ 186548 h 343182"/>
              <a:gd name="connsiteX8-399" fmla="*/ 921521 w 1308871"/>
              <a:gd name="connsiteY8-400" fmla="*/ 282 h 343182"/>
              <a:gd name="connsiteX9-401" fmla="*/ 1308871 w 1308871"/>
              <a:gd name="connsiteY9-402" fmla="*/ 235232 h 343182"/>
              <a:gd name="connsiteX0-403" fmla="*/ 229371 w 1308871"/>
              <a:gd name="connsiteY0-404" fmla="*/ 342958 h 342958"/>
              <a:gd name="connsiteX1-405" fmla="*/ 99924 w 1308871"/>
              <a:gd name="connsiteY1-406" fmla="*/ 268063 h 342958"/>
              <a:gd name="connsiteX2-407" fmla="*/ 771 w 1308871"/>
              <a:gd name="connsiteY2-408" fmla="*/ 196908 h 342958"/>
              <a:gd name="connsiteX3-409" fmla="*/ 153171 w 1308871"/>
              <a:gd name="connsiteY3-410" fmla="*/ 120708 h 342958"/>
              <a:gd name="connsiteX4-411" fmla="*/ 264962 w 1308871"/>
              <a:gd name="connsiteY4-412" fmla="*/ 65855 h 342958"/>
              <a:gd name="connsiteX5-413" fmla="*/ 441492 w 1308871"/>
              <a:gd name="connsiteY5-414" fmla="*/ 3084 h 342958"/>
              <a:gd name="connsiteX6-415" fmla="*/ 541975 w 1308871"/>
              <a:gd name="connsiteY6-416" fmla="*/ 151770 h 342958"/>
              <a:gd name="connsiteX7-417" fmla="*/ 673871 w 1308871"/>
              <a:gd name="connsiteY7-418" fmla="*/ 262525 h 342958"/>
              <a:gd name="connsiteX8-419" fmla="*/ 921521 w 1308871"/>
              <a:gd name="connsiteY8-420" fmla="*/ 58 h 342958"/>
              <a:gd name="connsiteX9-421" fmla="*/ 1308871 w 1308871"/>
              <a:gd name="connsiteY9-422" fmla="*/ 235008 h 342958"/>
              <a:gd name="connsiteX0-423" fmla="*/ 229371 w 1308871"/>
              <a:gd name="connsiteY0-424" fmla="*/ 343182 h 343182"/>
              <a:gd name="connsiteX1-425" fmla="*/ 99924 w 1308871"/>
              <a:gd name="connsiteY1-426" fmla="*/ 268287 h 343182"/>
              <a:gd name="connsiteX2-427" fmla="*/ 771 w 1308871"/>
              <a:gd name="connsiteY2-428" fmla="*/ 197132 h 343182"/>
              <a:gd name="connsiteX3-429" fmla="*/ 153171 w 1308871"/>
              <a:gd name="connsiteY3-430" fmla="*/ 120932 h 343182"/>
              <a:gd name="connsiteX4-431" fmla="*/ 264962 w 1308871"/>
              <a:gd name="connsiteY4-432" fmla="*/ 66079 h 343182"/>
              <a:gd name="connsiteX5-433" fmla="*/ 441492 w 1308871"/>
              <a:gd name="connsiteY5-434" fmla="*/ 3308 h 343182"/>
              <a:gd name="connsiteX6-435" fmla="*/ 541975 w 1308871"/>
              <a:gd name="connsiteY6-436" fmla="*/ 151994 h 343182"/>
              <a:gd name="connsiteX7-437" fmla="*/ 724671 w 1308871"/>
              <a:gd name="connsiteY7-438" fmla="*/ 186548 h 343182"/>
              <a:gd name="connsiteX8-439" fmla="*/ 921521 w 1308871"/>
              <a:gd name="connsiteY8-440" fmla="*/ 282 h 343182"/>
              <a:gd name="connsiteX9-441" fmla="*/ 1308871 w 1308871"/>
              <a:gd name="connsiteY9-442" fmla="*/ 235232 h 343182"/>
              <a:gd name="connsiteX0-443" fmla="*/ 229371 w 1308871"/>
              <a:gd name="connsiteY0-444" fmla="*/ 343271 h 343271"/>
              <a:gd name="connsiteX1-445" fmla="*/ 99924 w 1308871"/>
              <a:gd name="connsiteY1-446" fmla="*/ 268376 h 343271"/>
              <a:gd name="connsiteX2-447" fmla="*/ 771 w 1308871"/>
              <a:gd name="connsiteY2-448" fmla="*/ 197221 h 343271"/>
              <a:gd name="connsiteX3-449" fmla="*/ 153171 w 1308871"/>
              <a:gd name="connsiteY3-450" fmla="*/ 121021 h 343271"/>
              <a:gd name="connsiteX4-451" fmla="*/ 264962 w 1308871"/>
              <a:gd name="connsiteY4-452" fmla="*/ 66168 h 343271"/>
              <a:gd name="connsiteX5-453" fmla="*/ 441492 w 1308871"/>
              <a:gd name="connsiteY5-454" fmla="*/ 3397 h 343271"/>
              <a:gd name="connsiteX6-455" fmla="*/ 541975 w 1308871"/>
              <a:gd name="connsiteY6-456" fmla="*/ 152083 h 343271"/>
              <a:gd name="connsiteX7-457" fmla="*/ 724671 w 1308871"/>
              <a:gd name="connsiteY7-458" fmla="*/ 186637 h 343271"/>
              <a:gd name="connsiteX8-459" fmla="*/ 921521 w 1308871"/>
              <a:gd name="connsiteY8-460" fmla="*/ 371 h 343271"/>
              <a:gd name="connsiteX9-461" fmla="*/ 1308871 w 1308871"/>
              <a:gd name="connsiteY9-462" fmla="*/ 235321 h 3432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  <a:cxn ang="0">
                <a:pos x="connsiteX7-237" y="connsiteY7-238"/>
              </a:cxn>
              <a:cxn ang="0">
                <a:pos x="connsiteX8-255" y="connsiteY8-256"/>
              </a:cxn>
              <a:cxn ang="0">
                <a:pos x="connsiteX9-401" y="connsiteY9-402"/>
              </a:cxn>
            </a:cxnLst>
            <a:rect l="l" t="t" r="r" b="b"/>
            <a:pathLst>
              <a:path w="1308871" h="343271">
                <a:moveTo>
                  <a:pt x="229371" y="343271"/>
                </a:moveTo>
                <a:cubicBezTo>
                  <a:pt x="207796" y="330788"/>
                  <a:pt x="138024" y="292718"/>
                  <a:pt x="99924" y="268376"/>
                </a:cubicBezTo>
                <a:cubicBezTo>
                  <a:pt x="61824" y="244034"/>
                  <a:pt x="-8104" y="221780"/>
                  <a:pt x="771" y="197221"/>
                </a:cubicBezTo>
                <a:cubicBezTo>
                  <a:pt x="9646" y="172662"/>
                  <a:pt x="109139" y="142863"/>
                  <a:pt x="153171" y="121021"/>
                </a:cubicBezTo>
                <a:cubicBezTo>
                  <a:pt x="197203" y="99179"/>
                  <a:pt x="222629" y="83101"/>
                  <a:pt x="264962" y="66168"/>
                </a:cubicBezTo>
                <a:cubicBezTo>
                  <a:pt x="307295" y="49235"/>
                  <a:pt x="395323" y="-10922"/>
                  <a:pt x="441492" y="3397"/>
                </a:cubicBezTo>
                <a:cubicBezTo>
                  <a:pt x="487661" y="17716"/>
                  <a:pt x="508537" y="108843"/>
                  <a:pt x="541975" y="152083"/>
                </a:cubicBezTo>
                <a:cubicBezTo>
                  <a:pt x="575413" y="195323"/>
                  <a:pt x="661413" y="254255"/>
                  <a:pt x="724671" y="186637"/>
                </a:cubicBezTo>
                <a:cubicBezTo>
                  <a:pt x="787929" y="119019"/>
                  <a:pt x="824154" y="-7743"/>
                  <a:pt x="921521" y="371"/>
                </a:cubicBezTo>
                <a:cubicBezTo>
                  <a:pt x="1018888" y="8485"/>
                  <a:pt x="1046933" y="266542"/>
                  <a:pt x="1308871" y="235321"/>
                </a:cubicBezTo>
              </a:path>
            </a:pathLst>
          </a:cu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6"/>
          <p:cNvSpPr/>
          <p:nvPr/>
        </p:nvSpPr>
        <p:spPr>
          <a:xfrm>
            <a:off x="6476254" y="2504512"/>
            <a:ext cx="260878" cy="485775"/>
          </a:xfrm>
          <a:custGeom>
            <a:avLst/>
            <a:gdLst>
              <a:gd name="connsiteX0" fmla="*/ 14287 w 232866"/>
              <a:gd name="connsiteY0" fmla="*/ 0 h 461963"/>
              <a:gd name="connsiteX1" fmla="*/ 128587 w 232866"/>
              <a:gd name="connsiteY1" fmla="*/ 28575 h 461963"/>
              <a:gd name="connsiteX2" fmla="*/ 214312 w 232866"/>
              <a:gd name="connsiteY2" fmla="*/ 71438 h 461963"/>
              <a:gd name="connsiteX3" fmla="*/ 228600 w 232866"/>
              <a:gd name="connsiteY3" fmla="*/ 195263 h 461963"/>
              <a:gd name="connsiteX4" fmla="*/ 157162 w 232866"/>
              <a:gd name="connsiteY4" fmla="*/ 328613 h 461963"/>
              <a:gd name="connsiteX5" fmla="*/ 0 w 232866"/>
              <a:gd name="connsiteY5" fmla="*/ 461963 h 461963"/>
              <a:gd name="connsiteX0-1" fmla="*/ 0 w 247154"/>
              <a:gd name="connsiteY0-2" fmla="*/ 0 h 452438"/>
              <a:gd name="connsiteX1-3" fmla="*/ 142875 w 247154"/>
              <a:gd name="connsiteY1-4" fmla="*/ 19050 h 452438"/>
              <a:gd name="connsiteX2-5" fmla="*/ 228600 w 247154"/>
              <a:gd name="connsiteY2-6" fmla="*/ 61913 h 452438"/>
              <a:gd name="connsiteX3-7" fmla="*/ 242888 w 247154"/>
              <a:gd name="connsiteY3-8" fmla="*/ 185738 h 452438"/>
              <a:gd name="connsiteX4-9" fmla="*/ 171450 w 247154"/>
              <a:gd name="connsiteY4-10" fmla="*/ 319088 h 452438"/>
              <a:gd name="connsiteX5-11" fmla="*/ 14288 w 247154"/>
              <a:gd name="connsiteY5-12" fmla="*/ 452438 h 452438"/>
              <a:gd name="connsiteX0-13" fmla="*/ 0 w 248207"/>
              <a:gd name="connsiteY0-14" fmla="*/ 0 h 452438"/>
              <a:gd name="connsiteX1-15" fmla="*/ 142875 w 248207"/>
              <a:gd name="connsiteY1-16" fmla="*/ 19050 h 452438"/>
              <a:gd name="connsiteX2-17" fmla="*/ 228600 w 248207"/>
              <a:gd name="connsiteY2-18" fmla="*/ 61913 h 452438"/>
              <a:gd name="connsiteX3-19" fmla="*/ 242888 w 248207"/>
              <a:gd name="connsiteY3-20" fmla="*/ 185738 h 452438"/>
              <a:gd name="connsiteX4-21" fmla="*/ 157163 w 248207"/>
              <a:gd name="connsiteY4-22" fmla="*/ 319088 h 452438"/>
              <a:gd name="connsiteX5-23" fmla="*/ 14288 w 248207"/>
              <a:gd name="connsiteY5-24" fmla="*/ 452438 h 452438"/>
              <a:gd name="connsiteX0-25" fmla="*/ 0 w 236182"/>
              <a:gd name="connsiteY0-26" fmla="*/ 0 h 452438"/>
              <a:gd name="connsiteX1-27" fmla="*/ 142875 w 236182"/>
              <a:gd name="connsiteY1-28" fmla="*/ 19050 h 452438"/>
              <a:gd name="connsiteX2-29" fmla="*/ 228600 w 236182"/>
              <a:gd name="connsiteY2-30" fmla="*/ 61913 h 452438"/>
              <a:gd name="connsiteX3-31" fmla="*/ 223838 w 236182"/>
              <a:gd name="connsiteY3-32" fmla="*/ 185738 h 452438"/>
              <a:gd name="connsiteX4-33" fmla="*/ 157163 w 236182"/>
              <a:gd name="connsiteY4-34" fmla="*/ 319088 h 452438"/>
              <a:gd name="connsiteX5-35" fmla="*/ 14288 w 236182"/>
              <a:gd name="connsiteY5-36" fmla="*/ 452438 h 452438"/>
              <a:gd name="connsiteX0-37" fmla="*/ 0 w 244530"/>
              <a:gd name="connsiteY0-38" fmla="*/ 0 h 452438"/>
              <a:gd name="connsiteX1-39" fmla="*/ 142875 w 244530"/>
              <a:gd name="connsiteY1-40" fmla="*/ 19050 h 452438"/>
              <a:gd name="connsiteX2-41" fmla="*/ 228600 w 244530"/>
              <a:gd name="connsiteY2-42" fmla="*/ 61913 h 452438"/>
              <a:gd name="connsiteX3-43" fmla="*/ 238125 w 244530"/>
              <a:gd name="connsiteY3-44" fmla="*/ 200025 h 452438"/>
              <a:gd name="connsiteX4-45" fmla="*/ 157163 w 244530"/>
              <a:gd name="connsiteY4-46" fmla="*/ 319088 h 452438"/>
              <a:gd name="connsiteX5-47" fmla="*/ 14288 w 244530"/>
              <a:gd name="connsiteY5-48" fmla="*/ 452438 h 452438"/>
              <a:gd name="connsiteX0-49" fmla="*/ 0 w 239624"/>
              <a:gd name="connsiteY0-50" fmla="*/ 0 h 452438"/>
              <a:gd name="connsiteX1-51" fmla="*/ 142875 w 239624"/>
              <a:gd name="connsiteY1-52" fmla="*/ 19050 h 452438"/>
              <a:gd name="connsiteX2-53" fmla="*/ 204788 w 239624"/>
              <a:gd name="connsiteY2-54" fmla="*/ 61913 h 452438"/>
              <a:gd name="connsiteX3-55" fmla="*/ 238125 w 239624"/>
              <a:gd name="connsiteY3-56" fmla="*/ 200025 h 452438"/>
              <a:gd name="connsiteX4-57" fmla="*/ 157163 w 239624"/>
              <a:gd name="connsiteY4-58" fmla="*/ 319088 h 452438"/>
              <a:gd name="connsiteX5-59" fmla="*/ 14288 w 239624"/>
              <a:gd name="connsiteY5-60" fmla="*/ 452438 h 452438"/>
              <a:gd name="connsiteX0-61" fmla="*/ 0 w 246591"/>
              <a:gd name="connsiteY0-62" fmla="*/ 0 h 452438"/>
              <a:gd name="connsiteX1-63" fmla="*/ 142875 w 246591"/>
              <a:gd name="connsiteY1-64" fmla="*/ 19050 h 452438"/>
              <a:gd name="connsiteX2-65" fmla="*/ 233363 w 246591"/>
              <a:gd name="connsiteY2-66" fmla="*/ 61913 h 452438"/>
              <a:gd name="connsiteX3-67" fmla="*/ 238125 w 246591"/>
              <a:gd name="connsiteY3-68" fmla="*/ 200025 h 452438"/>
              <a:gd name="connsiteX4-69" fmla="*/ 157163 w 246591"/>
              <a:gd name="connsiteY4-70" fmla="*/ 319088 h 452438"/>
              <a:gd name="connsiteX5-71" fmla="*/ 14288 w 246591"/>
              <a:gd name="connsiteY5-72" fmla="*/ 452438 h 452438"/>
              <a:gd name="connsiteX0-73" fmla="*/ 19049 w 265640"/>
              <a:gd name="connsiteY0-74" fmla="*/ 0 h 466725"/>
              <a:gd name="connsiteX1-75" fmla="*/ 161924 w 265640"/>
              <a:gd name="connsiteY1-76" fmla="*/ 19050 h 466725"/>
              <a:gd name="connsiteX2-77" fmla="*/ 252412 w 265640"/>
              <a:gd name="connsiteY2-78" fmla="*/ 61913 h 466725"/>
              <a:gd name="connsiteX3-79" fmla="*/ 257174 w 265640"/>
              <a:gd name="connsiteY3-80" fmla="*/ 200025 h 466725"/>
              <a:gd name="connsiteX4-81" fmla="*/ 176212 w 265640"/>
              <a:gd name="connsiteY4-82" fmla="*/ 319088 h 466725"/>
              <a:gd name="connsiteX5-83" fmla="*/ 0 w 265640"/>
              <a:gd name="connsiteY5-84" fmla="*/ 466725 h 466725"/>
              <a:gd name="connsiteX0-85" fmla="*/ 14287 w 260878"/>
              <a:gd name="connsiteY0-86" fmla="*/ 0 h 485775"/>
              <a:gd name="connsiteX1-87" fmla="*/ 157162 w 260878"/>
              <a:gd name="connsiteY1-88" fmla="*/ 19050 h 485775"/>
              <a:gd name="connsiteX2-89" fmla="*/ 247650 w 260878"/>
              <a:gd name="connsiteY2-90" fmla="*/ 61913 h 485775"/>
              <a:gd name="connsiteX3-91" fmla="*/ 252412 w 260878"/>
              <a:gd name="connsiteY3-92" fmla="*/ 200025 h 485775"/>
              <a:gd name="connsiteX4-93" fmla="*/ 171450 w 260878"/>
              <a:gd name="connsiteY4-94" fmla="*/ 319088 h 485775"/>
              <a:gd name="connsiteX5-95" fmla="*/ 0 w 260878"/>
              <a:gd name="connsiteY5-96" fmla="*/ 485775 h 48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0878" h="485775">
                <a:moveTo>
                  <a:pt x="14287" y="0"/>
                </a:moveTo>
                <a:cubicBezTo>
                  <a:pt x="54768" y="8334"/>
                  <a:pt x="118268" y="8731"/>
                  <a:pt x="157162" y="19050"/>
                </a:cubicBezTo>
                <a:cubicBezTo>
                  <a:pt x="196056" y="29369"/>
                  <a:pt x="231775" y="31751"/>
                  <a:pt x="247650" y="61913"/>
                </a:cubicBezTo>
                <a:cubicBezTo>
                  <a:pt x="263525" y="92075"/>
                  <a:pt x="265112" y="157163"/>
                  <a:pt x="252412" y="200025"/>
                </a:cubicBezTo>
                <a:cubicBezTo>
                  <a:pt x="239712" y="242888"/>
                  <a:pt x="213519" y="271463"/>
                  <a:pt x="171450" y="319088"/>
                </a:cubicBezTo>
                <a:cubicBezTo>
                  <a:pt x="129381" y="366713"/>
                  <a:pt x="59531" y="441325"/>
                  <a:pt x="0" y="48577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8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58" y="662538"/>
            <a:ext cx="1354354" cy="138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" name="Freeform 208"/>
          <p:cNvSpPr/>
          <p:nvPr/>
        </p:nvSpPr>
        <p:spPr>
          <a:xfrm>
            <a:off x="7162655" y="1840637"/>
            <a:ext cx="190604" cy="383381"/>
          </a:xfrm>
          <a:custGeom>
            <a:avLst/>
            <a:gdLst>
              <a:gd name="connsiteX0" fmla="*/ 185208 w 204258"/>
              <a:gd name="connsiteY0" fmla="*/ 371475 h 371475"/>
              <a:gd name="connsiteX1" fmla="*/ 47096 w 204258"/>
              <a:gd name="connsiteY1" fmla="*/ 352425 h 371475"/>
              <a:gd name="connsiteX2" fmla="*/ 4233 w 204258"/>
              <a:gd name="connsiteY2" fmla="*/ 271462 h 371475"/>
              <a:gd name="connsiteX3" fmla="*/ 137583 w 204258"/>
              <a:gd name="connsiteY3" fmla="*/ 71437 h 371475"/>
              <a:gd name="connsiteX4" fmla="*/ 204258 w 204258"/>
              <a:gd name="connsiteY4" fmla="*/ 0 h 371475"/>
              <a:gd name="connsiteX0-1" fmla="*/ 182684 w 201734"/>
              <a:gd name="connsiteY0-2" fmla="*/ 371475 h 371475"/>
              <a:gd name="connsiteX1-3" fmla="*/ 44572 w 201734"/>
              <a:gd name="connsiteY1-4" fmla="*/ 352425 h 371475"/>
              <a:gd name="connsiteX2-5" fmla="*/ 1709 w 201734"/>
              <a:gd name="connsiteY2-6" fmla="*/ 271462 h 371475"/>
              <a:gd name="connsiteX3-7" fmla="*/ 135059 w 201734"/>
              <a:gd name="connsiteY3-8" fmla="*/ 71437 h 371475"/>
              <a:gd name="connsiteX4-9" fmla="*/ 201734 w 201734"/>
              <a:gd name="connsiteY4-10" fmla="*/ 0 h 371475"/>
              <a:gd name="connsiteX0-11" fmla="*/ 167417 w 186467"/>
              <a:gd name="connsiteY0-12" fmla="*/ 371475 h 371475"/>
              <a:gd name="connsiteX1-13" fmla="*/ 29305 w 186467"/>
              <a:gd name="connsiteY1-14" fmla="*/ 352425 h 371475"/>
              <a:gd name="connsiteX2-15" fmla="*/ 3110 w 186467"/>
              <a:gd name="connsiteY2-16" fmla="*/ 271462 h 371475"/>
              <a:gd name="connsiteX3-17" fmla="*/ 119792 w 186467"/>
              <a:gd name="connsiteY3-18" fmla="*/ 71437 h 371475"/>
              <a:gd name="connsiteX4-19" fmla="*/ 186467 w 186467"/>
              <a:gd name="connsiteY4-20" fmla="*/ 0 h 371475"/>
              <a:gd name="connsiteX0-21" fmla="*/ 169120 w 188170"/>
              <a:gd name="connsiteY0-22" fmla="*/ 371475 h 371475"/>
              <a:gd name="connsiteX1-23" fmla="*/ 31008 w 188170"/>
              <a:gd name="connsiteY1-24" fmla="*/ 352425 h 371475"/>
              <a:gd name="connsiteX2-25" fmla="*/ 4813 w 188170"/>
              <a:gd name="connsiteY2-26" fmla="*/ 271462 h 371475"/>
              <a:gd name="connsiteX3-27" fmla="*/ 102445 w 188170"/>
              <a:gd name="connsiteY3-28" fmla="*/ 66675 h 371475"/>
              <a:gd name="connsiteX4-29" fmla="*/ 188170 w 188170"/>
              <a:gd name="connsiteY4-30" fmla="*/ 0 h 371475"/>
              <a:gd name="connsiteX0-31" fmla="*/ 169809 w 188859"/>
              <a:gd name="connsiteY0-32" fmla="*/ 371475 h 371475"/>
              <a:gd name="connsiteX1-33" fmla="*/ 31697 w 188859"/>
              <a:gd name="connsiteY1-34" fmla="*/ 352425 h 371475"/>
              <a:gd name="connsiteX2-35" fmla="*/ 5502 w 188859"/>
              <a:gd name="connsiteY2-36" fmla="*/ 271462 h 371475"/>
              <a:gd name="connsiteX3-37" fmla="*/ 112659 w 188859"/>
              <a:gd name="connsiteY3-38" fmla="*/ 76200 h 371475"/>
              <a:gd name="connsiteX4-39" fmla="*/ 188859 w 188859"/>
              <a:gd name="connsiteY4-40" fmla="*/ 0 h 371475"/>
              <a:gd name="connsiteX0-41" fmla="*/ 170154 w 189204"/>
              <a:gd name="connsiteY0-42" fmla="*/ 371475 h 371475"/>
              <a:gd name="connsiteX1-43" fmla="*/ 32042 w 189204"/>
              <a:gd name="connsiteY1-44" fmla="*/ 352425 h 371475"/>
              <a:gd name="connsiteX2-45" fmla="*/ 5847 w 189204"/>
              <a:gd name="connsiteY2-46" fmla="*/ 271462 h 371475"/>
              <a:gd name="connsiteX3-47" fmla="*/ 117766 w 189204"/>
              <a:gd name="connsiteY3-48" fmla="*/ 85725 h 371475"/>
              <a:gd name="connsiteX4-49" fmla="*/ 189204 w 189204"/>
              <a:gd name="connsiteY4-50" fmla="*/ 0 h 371475"/>
              <a:gd name="connsiteX0-51" fmla="*/ 165758 w 184808"/>
              <a:gd name="connsiteY0-52" fmla="*/ 371475 h 371475"/>
              <a:gd name="connsiteX1-53" fmla="*/ 27646 w 184808"/>
              <a:gd name="connsiteY1-54" fmla="*/ 352425 h 371475"/>
              <a:gd name="connsiteX2-55" fmla="*/ 1451 w 184808"/>
              <a:gd name="connsiteY2-56" fmla="*/ 271462 h 371475"/>
              <a:gd name="connsiteX3-57" fmla="*/ 51459 w 184808"/>
              <a:gd name="connsiteY3-58" fmla="*/ 183356 h 371475"/>
              <a:gd name="connsiteX4-59" fmla="*/ 113370 w 184808"/>
              <a:gd name="connsiteY4-60" fmla="*/ 85725 h 371475"/>
              <a:gd name="connsiteX5" fmla="*/ 184808 w 184808"/>
              <a:gd name="connsiteY5" fmla="*/ 0 h 371475"/>
              <a:gd name="connsiteX0-61" fmla="*/ 165758 w 184808"/>
              <a:gd name="connsiteY0-62" fmla="*/ 371475 h 371475"/>
              <a:gd name="connsiteX1-63" fmla="*/ 27646 w 184808"/>
              <a:gd name="connsiteY1-64" fmla="*/ 352425 h 371475"/>
              <a:gd name="connsiteX2-65" fmla="*/ 1451 w 184808"/>
              <a:gd name="connsiteY2-66" fmla="*/ 271462 h 371475"/>
              <a:gd name="connsiteX3-67" fmla="*/ 51459 w 184808"/>
              <a:gd name="connsiteY3-68" fmla="*/ 183356 h 371475"/>
              <a:gd name="connsiteX4-69" fmla="*/ 51459 w 184808"/>
              <a:gd name="connsiteY4-70" fmla="*/ 183356 h 371475"/>
              <a:gd name="connsiteX5-71" fmla="*/ 113370 w 184808"/>
              <a:gd name="connsiteY5-72" fmla="*/ 85725 h 371475"/>
              <a:gd name="connsiteX6" fmla="*/ 184808 w 184808"/>
              <a:gd name="connsiteY6" fmla="*/ 0 h 371475"/>
              <a:gd name="connsiteX0-73" fmla="*/ 165758 w 184808"/>
              <a:gd name="connsiteY0-74" fmla="*/ 371475 h 371475"/>
              <a:gd name="connsiteX1-75" fmla="*/ 27646 w 184808"/>
              <a:gd name="connsiteY1-76" fmla="*/ 352425 h 371475"/>
              <a:gd name="connsiteX2-77" fmla="*/ 1451 w 184808"/>
              <a:gd name="connsiteY2-78" fmla="*/ 271462 h 371475"/>
              <a:gd name="connsiteX3-79" fmla="*/ 51459 w 184808"/>
              <a:gd name="connsiteY3-80" fmla="*/ 183356 h 371475"/>
              <a:gd name="connsiteX4-81" fmla="*/ 51459 w 184808"/>
              <a:gd name="connsiteY4-82" fmla="*/ 183356 h 371475"/>
              <a:gd name="connsiteX5-83" fmla="*/ 113370 w 184808"/>
              <a:gd name="connsiteY5-84" fmla="*/ 85725 h 371475"/>
              <a:gd name="connsiteX6-85" fmla="*/ 184808 w 184808"/>
              <a:gd name="connsiteY6-86" fmla="*/ 0 h 371475"/>
              <a:gd name="connsiteX0-87" fmla="*/ 165758 w 184808"/>
              <a:gd name="connsiteY0-88" fmla="*/ 371475 h 371475"/>
              <a:gd name="connsiteX1-89" fmla="*/ 27646 w 184808"/>
              <a:gd name="connsiteY1-90" fmla="*/ 352425 h 371475"/>
              <a:gd name="connsiteX2-91" fmla="*/ 1451 w 184808"/>
              <a:gd name="connsiteY2-92" fmla="*/ 271462 h 371475"/>
              <a:gd name="connsiteX3-93" fmla="*/ 51459 w 184808"/>
              <a:gd name="connsiteY3-94" fmla="*/ 183356 h 371475"/>
              <a:gd name="connsiteX4-95" fmla="*/ 32409 w 184808"/>
              <a:gd name="connsiteY4-96" fmla="*/ 169069 h 371475"/>
              <a:gd name="connsiteX5-97" fmla="*/ 113370 w 184808"/>
              <a:gd name="connsiteY5-98" fmla="*/ 85725 h 371475"/>
              <a:gd name="connsiteX6-99" fmla="*/ 184808 w 184808"/>
              <a:gd name="connsiteY6-100" fmla="*/ 0 h 371475"/>
              <a:gd name="connsiteX0-101" fmla="*/ 164476 w 183526"/>
              <a:gd name="connsiteY0-102" fmla="*/ 371475 h 371475"/>
              <a:gd name="connsiteX1-103" fmla="*/ 26364 w 183526"/>
              <a:gd name="connsiteY1-104" fmla="*/ 352425 h 371475"/>
              <a:gd name="connsiteX2-105" fmla="*/ 169 w 183526"/>
              <a:gd name="connsiteY2-106" fmla="*/ 271462 h 371475"/>
              <a:gd name="connsiteX3-107" fmla="*/ 16840 w 183526"/>
              <a:gd name="connsiteY3-108" fmla="*/ 185737 h 371475"/>
              <a:gd name="connsiteX4-109" fmla="*/ 31127 w 183526"/>
              <a:gd name="connsiteY4-110" fmla="*/ 169069 h 371475"/>
              <a:gd name="connsiteX5-111" fmla="*/ 112088 w 183526"/>
              <a:gd name="connsiteY5-112" fmla="*/ 85725 h 371475"/>
              <a:gd name="connsiteX6-113" fmla="*/ 183526 w 183526"/>
              <a:gd name="connsiteY6-114" fmla="*/ 0 h 371475"/>
              <a:gd name="connsiteX0-115" fmla="*/ 185796 w 204846"/>
              <a:gd name="connsiteY0-116" fmla="*/ 371475 h 371475"/>
              <a:gd name="connsiteX1-117" fmla="*/ 47684 w 204846"/>
              <a:gd name="connsiteY1-118" fmla="*/ 352425 h 371475"/>
              <a:gd name="connsiteX2-119" fmla="*/ 58 w 204846"/>
              <a:gd name="connsiteY2-120" fmla="*/ 273843 h 371475"/>
              <a:gd name="connsiteX3-121" fmla="*/ 38160 w 204846"/>
              <a:gd name="connsiteY3-122" fmla="*/ 185737 h 371475"/>
              <a:gd name="connsiteX4-123" fmla="*/ 52447 w 204846"/>
              <a:gd name="connsiteY4-124" fmla="*/ 169069 h 371475"/>
              <a:gd name="connsiteX5-125" fmla="*/ 133408 w 204846"/>
              <a:gd name="connsiteY5-126" fmla="*/ 85725 h 371475"/>
              <a:gd name="connsiteX6-127" fmla="*/ 204846 w 204846"/>
              <a:gd name="connsiteY6-128" fmla="*/ 0 h 371475"/>
              <a:gd name="connsiteX0-129" fmla="*/ 171554 w 190604"/>
              <a:gd name="connsiteY0-130" fmla="*/ 371475 h 371475"/>
              <a:gd name="connsiteX1-131" fmla="*/ 33442 w 190604"/>
              <a:gd name="connsiteY1-132" fmla="*/ 352425 h 371475"/>
              <a:gd name="connsiteX2-133" fmla="*/ 104 w 190604"/>
              <a:gd name="connsiteY2-134" fmla="*/ 276224 h 371475"/>
              <a:gd name="connsiteX3-135" fmla="*/ 23918 w 190604"/>
              <a:gd name="connsiteY3-136" fmla="*/ 185737 h 371475"/>
              <a:gd name="connsiteX4-137" fmla="*/ 38205 w 190604"/>
              <a:gd name="connsiteY4-138" fmla="*/ 169069 h 371475"/>
              <a:gd name="connsiteX5-139" fmla="*/ 119166 w 190604"/>
              <a:gd name="connsiteY5-140" fmla="*/ 85725 h 371475"/>
              <a:gd name="connsiteX6-141" fmla="*/ 190604 w 190604"/>
              <a:gd name="connsiteY6-142" fmla="*/ 0 h 371475"/>
              <a:gd name="connsiteX0-143" fmla="*/ 171554 w 190604"/>
              <a:gd name="connsiteY0-144" fmla="*/ 383381 h 383381"/>
              <a:gd name="connsiteX1-145" fmla="*/ 33442 w 190604"/>
              <a:gd name="connsiteY1-146" fmla="*/ 352425 h 383381"/>
              <a:gd name="connsiteX2-147" fmla="*/ 104 w 190604"/>
              <a:gd name="connsiteY2-148" fmla="*/ 276224 h 383381"/>
              <a:gd name="connsiteX3-149" fmla="*/ 23918 w 190604"/>
              <a:gd name="connsiteY3-150" fmla="*/ 185737 h 383381"/>
              <a:gd name="connsiteX4-151" fmla="*/ 38205 w 190604"/>
              <a:gd name="connsiteY4-152" fmla="*/ 169069 h 383381"/>
              <a:gd name="connsiteX5-153" fmla="*/ 119166 w 190604"/>
              <a:gd name="connsiteY5-154" fmla="*/ 85725 h 383381"/>
              <a:gd name="connsiteX6-155" fmla="*/ 190604 w 190604"/>
              <a:gd name="connsiteY6-156" fmla="*/ 0 h 383381"/>
              <a:gd name="connsiteX0-157" fmla="*/ 171554 w 190604"/>
              <a:gd name="connsiteY0-158" fmla="*/ 383381 h 383381"/>
              <a:gd name="connsiteX1-159" fmla="*/ 33442 w 190604"/>
              <a:gd name="connsiteY1-160" fmla="*/ 352425 h 383381"/>
              <a:gd name="connsiteX2-161" fmla="*/ 104 w 190604"/>
              <a:gd name="connsiteY2-162" fmla="*/ 276224 h 383381"/>
              <a:gd name="connsiteX3-163" fmla="*/ 23918 w 190604"/>
              <a:gd name="connsiteY3-164" fmla="*/ 185737 h 383381"/>
              <a:gd name="connsiteX4-165" fmla="*/ 38205 w 190604"/>
              <a:gd name="connsiteY4-166" fmla="*/ 169069 h 383381"/>
              <a:gd name="connsiteX5-167" fmla="*/ 107260 w 190604"/>
              <a:gd name="connsiteY5-168" fmla="*/ 80963 h 383381"/>
              <a:gd name="connsiteX6-169" fmla="*/ 190604 w 190604"/>
              <a:gd name="connsiteY6-170" fmla="*/ 0 h 3833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  <a:cxn ang="0">
                <a:pos x="connsiteX6-85" y="connsiteY6-86"/>
              </a:cxn>
            </a:cxnLst>
            <a:rect l="l" t="t" r="r" b="b"/>
            <a:pathLst>
              <a:path w="190604" h="383381">
                <a:moveTo>
                  <a:pt x="171554" y="383381"/>
                </a:moveTo>
                <a:cubicBezTo>
                  <a:pt x="117579" y="382190"/>
                  <a:pt x="62017" y="370284"/>
                  <a:pt x="33442" y="352425"/>
                </a:cubicBezTo>
                <a:cubicBezTo>
                  <a:pt x="4867" y="334566"/>
                  <a:pt x="1691" y="304005"/>
                  <a:pt x="104" y="276224"/>
                </a:cubicBezTo>
                <a:cubicBezTo>
                  <a:pt x="-1483" y="248443"/>
                  <a:pt x="15583" y="200421"/>
                  <a:pt x="23918" y="185737"/>
                </a:cubicBezTo>
                <a:lnTo>
                  <a:pt x="38205" y="169069"/>
                </a:lnTo>
                <a:cubicBezTo>
                  <a:pt x="48524" y="152797"/>
                  <a:pt x="81860" y="109141"/>
                  <a:pt x="107260" y="80963"/>
                </a:cubicBezTo>
                <a:cubicBezTo>
                  <a:pt x="132660" y="52785"/>
                  <a:pt x="173935" y="13096"/>
                  <a:pt x="190604" y="0"/>
                </a:cubicBezTo>
              </a:path>
            </a:pathLst>
          </a:cu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09"/>
          <p:cNvSpPr/>
          <p:nvPr/>
        </p:nvSpPr>
        <p:spPr>
          <a:xfrm>
            <a:off x="6444624" y="1622037"/>
            <a:ext cx="344281" cy="1242060"/>
          </a:xfrm>
          <a:custGeom>
            <a:avLst/>
            <a:gdLst>
              <a:gd name="connsiteX0" fmla="*/ 15846 w 324456"/>
              <a:gd name="connsiteY0" fmla="*/ 0 h 1238250"/>
              <a:gd name="connsiteX1" fmla="*/ 34896 w 324456"/>
              <a:gd name="connsiteY1" fmla="*/ 1028700 h 1238250"/>
              <a:gd name="connsiteX2" fmla="*/ 324456 w 324456"/>
              <a:gd name="connsiteY2" fmla="*/ 1238250 h 1238250"/>
              <a:gd name="connsiteX0-1" fmla="*/ 37772 w 346382"/>
              <a:gd name="connsiteY0-2" fmla="*/ 0 h 1238250"/>
              <a:gd name="connsiteX1-3" fmla="*/ 22532 w 346382"/>
              <a:gd name="connsiteY1-4" fmla="*/ 1028700 h 1238250"/>
              <a:gd name="connsiteX2-5" fmla="*/ 346382 w 346382"/>
              <a:gd name="connsiteY2-6" fmla="*/ 1238250 h 1238250"/>
              <a:gd name="connsiteX0-7" fmla="*/ 27629 w 336239"/>
              <a:gd name="connsiteY0-8" fmla="*/ 0 h 1238250"/>
              <a:gd name="connsiteX1-9" fmla="*/ 12389 w 336239"/>
              <a:gd name="connsiteY1-10" fmla="*/ 1028700 h 1238250"/>
              <a:gd name="connsiteX2-11" fmla="*/ 336239 w 336239"/>
              <a:gd name="connsiteY2-12" fmla="*/ 1238250 h 1238250"/>
              <a:gd name="connsiteX0-13" fmla="*/ 42598 w 351208"/>
              <a:gd name="connsiteY0-14" fmla="*/ 0 h 1238250"/>
              <a:gd name="connsiteX1-15" fmla="*/ 19738 w 351208"/>
              <a:gd name="connsiteY1-16" fmla="*/ 556260 h 1238250"/>
              <a:gd name="connsiteX2-17" fmla="*/ 27358 w 351208"/>
              <a:gd name="connsiteY2-18" fmla="*/ 1028700 h 1238250"/>
              <a:gd name="connsiteX3" fmla="*/ 351208 w 351208"/>
              <a:gd name="connsiteY3" fmla="*/ 1238250 h 1238250"/>
              <a:gd name="connsiteX0-19" fmla="*/ 41616 w 350226"/>
              <a:gd name="connsiteY0-20" fmla="*/ 0 h 1238250"/>
              <a:gd name="connsiteX1-21" fmla="*/ 18756 w 350226"/>
              <a:gd name="connsiteY1-22" fmla="*/ 556260 h 1238250"/>
              <a:gd name="connsiteX2-23" fmla="*/ 18756 w 350226"/>
              <a:gd name="connsiteY2-24" fmla="*/ 556260 h 1238250"/>
              <a:gd name="connsiteX3-25" fmla="*/ 26376 w 350226"/>
              <a:gd name="connsiteY3-26" fmla="*/ 1028700 h 1238250"/>
              <a:gd name="connsiteX4" fmla="*/ 350226 w 350226"/>
              <a:gd name="connsiteY4" fmla="*/ 1238250 h 1238250"/>
              <a:gd name="connsiteX0-27" fmla="*/ 7326 w 350226"/>
              <a:gd name="connsiteY0-28" fmla="*/ 0 h 1245870"/>
              <a:gd name="connsiteX1-29" fmla="*/ 18756 w 350226"/>
              <a:gd name="connsiteY1-30" fmla="*/ 563880 h 1245870"/>
              <a:gd name="connsiteX2-31" fmla="*/ 18756 w 350226"/>
              <a:gd name="connsiteY2-32" fmla="*/ 563880 h 1245870"/>
              <a:gd name="connsiteX3-33" fmla="*/ 26376 w 350226"/>
              <a:gd name="connsiteY3-34" fmla="*/ 1036320 h 1245870"/>
              <a:gd name="connsiteX4-35" fmla="*/ 350226 w 350226"/>
              <a:gd name="connsiteY4-36" fmla="*/ 1245870 h 1245870"/>
              <a:gd name="connsiteX0-37" fmla="*/ 33996 w 350226"/>
              <a:gd name="connsiteY0-38" fmla="*/ 0 h 1245870"/>
              <a:gd name="connsiteX1-39" fmla="*/ 18756 w 350226"/>
              <a:gd name="connsiteY1-40" fmla="*/ 563880 h 1245870"/>
              <a:gd name="connsiteX2-41" fmla="*/ 18756 w 350226"/>
              <a:gd name="connsiteY2-42" fmla="*/ 563880 h 1245870"/>
              <a:gd name="connsiteX3-43" fmla="*/ 26376 w 350226"/>
              <a:gd name="connsiteY3-44" fmla="*/ 1036320 h 1245870"/>
              <a:gd name="connsiteX4-45" fmla="*/ 350226 w 350226"/>
              <a:gd name="connsiteY4-46" fmla="*/ 1245870 h 1245870"/>
              <a:gd name="connsiteX0-47" fmla="*/ 33996 w 350226"/>
              <a:gd name="connsiteY0-48" fmla="*/ 0 h 1245870"/>
              <a:gd name="connsiteX1-49" fmla="*/ 18756 w 350226"/>
              <a:gd name="connsiteY1-50" fmla="*/ 563880 h 1245870"/>
              <a:gd name="connsiteX2-51" fmla="*/ 18756 w 350226"/>
              <a:gd name="connsiteY2-52" fmla="*/ 563880 h 1245870"/>
              <a:gd name="connsiteX3-53" fmla="*/ 26376 w 350226"/>
              <a:gd name="connsiteY3-54" fmla="*/ 1036320 h 1245870"/>
              <a:gd name="connsiteX4-55" fmla="*/ 350226 w 350226"/>
              <a:gd name="connsiteY4-56" fmla="*/ 1245870 h 1245870"/>
              <a:gd name="connsiteX0-57" fmla="*/ 33996 w 350226"/>
              <a:gd name="connsiteY0-58" fmla="*/ 0 h 1245870"/>
              <a:gd name="connsiteX1-59" fmla="*/ 18756 w 350226"/>
              <a:gd name="connsiteY1-60" fmla="*/ 563880 h 1245870"/>
              <a:gd name="connsiteX2-61" fmla="*/ 18756 w 350226"/>
              <a:gd name="connsiteY2-62" fmla="*/ 563880 h 1245870"/>
              <a:gd name="connsiteX3-63" fmla="*/ 26376 w 350226"/>
              <a:gd name="connsiteY3-64" fmla="*/ 1036320 h 1245870"/>
              <a:gd name="connsiteX4-65" fmla="*/ 350226 w 350226"/>
              <a:gd name="connsiteY4-66" fmla="*/ 1245870 h 1245870"/>
              <a:gd name="connsiteX0-67" fmla="*/ 20276 w 336506"/>
              <a:gd name="connsiteY0-68" fmla="*/ 0 h 1245870"/>
              <a:gd name="connsiteX1-69" fmla="*/ 5036 w 336506"/>
              <a:gd name="connsiteY1-70" fmla="*/ 563880 h 1245870"/>
              <a:gd name="connsiteX2-71" fmla="*/ 5036 w 336506"/>
              <a:gd name="connsiteY2-72" fmla="*/ 563880 h 1245870"/>
              <a:gd name="connsiteX3-73" fmla="*/ 35516 w 336506"/>
              <a:gd name="connsiteY3-74" fmla="*/ 1036320 h 1245870"/>
              <a:gd name="connsiteX4-75" fmla="*/ 336506 w 336506"/>
              <a:gd name="connsiteY4-76" fmla="*/ 1245870 h 1245870"/>
              <a:gd name="connsiteX0-77" fmla="*/ 17707 w 333937"/>
              <a:gd name="connsiteY0-78" fmla="*/ 0 h 1245870"/>
              <a:gd name="connsiteX1-79" fmla="*/ 2467 w 333937"/>
              <a:gd name="connsiteY1-80" fmla="*/ 563880 h 1245870"/>
              <a:gd name="connsiteX2-81" fmla="*/ 2467 w 333937"/>
              <a:gd name="connsiteY2-82" fmla="*/ 563880 h 1245870"/>
              <a:gd name="connsiteX3-83" fmla="*/ 32947 w 333937"/>
              <a:gd name="connsiteY3-84" fmla="*/ 1036320 h 1245870"/>
              <a:gd name="connsiteX4-85" fmla="*/ 333937 w 333937"/>
              <a:gd name="connsiteY4-86" fmla="*/ 1245870 h 1245870"/>
              <a:gd name="connsiteX0-87" fmla="*/ 28050 w 344280"/>
              <a:gd name="connsiteY0-88" fmla="*/ 0 h 1245870"/>
              <a:gd name="connsiteX1-89" fmla="*/ 12810 w 344280"/>
              <a:gd name="connsiteY1-90" fmla="*/ 563880 h 1245870"/>
              <a:gd name="connsiteX2-91" fmla="*/ 12810 w 344280"/>
              <a:gd name="connsiteY2-92" fmla="*/ 563880 h 1245870"/>
              <a:gd name="connsiteX3-93" fmla="*/ 24240 w 344280"/>
              <a:gd name="connsiteY3-94" fmla="*/ 1055370 h 1245870"/>
              <a:gd name="connsiteX4-95" fmla="*/ 344280 w 344280"/>
              <a:gd name="connsiteY4-96" fmla="*/ 1245870 h 1245870"/>
              <a:gd name="connsiteX0-97" fmla="*/ 452 w 347162"/>
              <a:gd name="connsiteY0-98" fmla="*/ 0 h 1245870"/>
              <a:gd name="connsiteX1-99" fmla="*/ 15692 w 347162"/>
              <a:gd name="connsiteY1-100" fmla="*/ 563880 h 1245870"/>
              <a:gd name="connsiteX2-101" fmla="*/ 15692 w 347162"/>
              <a:gd name="connsiteY2-102" fmla="*/ 563880 h 1245870"/>
              <a:gd name="connsiteX3-103" fmla="*/ 27122 w 347162"/>
              <a:gd name="connsiteY3-104" fmla="*/ 1055370 h 1245870"/>
              <a:gd name="connsiteX4-105" fmla="*/ 347162 w 347162"/>
              <a:gd name="connsiteY4-106" fmla="*/ 1245870 h 1245870"/>
              <a:gd name="connsiteX0-107" fmla="*/ 16621 w 344281"/>
              <a:gd name="connsiteY0-108" fmla="*/ 0 h 1242060"/>
              <a:gd name="connsiteX1-109" fmla="*/ 12811 w 344281"/>
              <a:gd name="connsiteY1-110" fmla="*/ 560070 h 1242060"/>
              <a:gd name="connsiteX2-111" fmla="*/ 12811 w 344281"/>
              <a:gd name="connsiteY2-112" fmla="*/ 560070 h 1242060"/>
              <a:gd name="connsiteX3-113" fmla="*/ 24241 w 344281"/>
              <a:gd name="connsiteY3-114" fmla="*/ 1051560 h 1242060"/>
              <a:gd name="connsiteX4-115" fmla="*/ 344281 w 344281"/>
              <a:gd name="connsiteY4-116" fmla="*/ 1242060 h 12420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25" y="connsiteY3-26"/>
              </a:cxn>
              <a:cxn ang="0">
                <a:pos x="connsiteX4-35" y="connsiteY4-36"/>
              </a:cxn>
            </a:cxnLst>
            <a:rect l="l" t="t" r="r" b="b"/>
            <a:pathLst>
              <a:path w="344281" h="1242060">
                <a:moveTo>
                  <a:pt x="16621" y="0"/>
                </a:moveTo>
                <a:cubicBezTo>
                  <a:pt x="12811" y="92710"/>
                  <a:pt x="15351" y="377190"/>
                  <a:pt x="12811" y="560070"/>
                </a:cubicBezTo>
                <a:lnTo>
                  <a:pt x="12811" y="560070"/>
                </a:lnTo>
                <a:cubicBezTo>
                  <a:pt x="14081" y="638810"/>
                  <a:pt x="-23384" y="937895"/>
                  <a:pt x="24241" y="1051560"/>
                </a:cubicBezTo>
                <a:cubicBezTo>
                  <a:pt x="71866" y="1165225"/>
                  <a:pt x="225218" y="1240472"/>
                  <a:pt x="344281" y="124206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6788904" y="2700481"/>
            <a:ext cx="646533" cy="170160"/>
          </a:xfrm>
          <a:custGeom>
            <a:avLst/>
            <a:gdLst>
              <a:gd name="connsiteX0" fmla="*/ 0 w 624840"/>
              <a:gd name="connsiteY0" fmla="*/ 186690 h 193525"/>
              <a:gd name="connsiteX1" fmla="*/ 262890 w 624840"/>
              <a:gd name="connsiteY1" fmla="*/ 190500 h 193525"/>
              <a:gd name="connsiteX2" fmla="*/ 411480 w 624840"/>
              <a:gd name="connsiteY2" fmla="*/ 186690 h 193525"/>
              <a:gd name="connsiteX3" fmla="*/ 567690 w 624840"/>
              <a:gd name="connsiteY3" fmla="*/ 114300 h 193525"/>
              <a:gd name="connsiteX4" fmla="*/ 624840 w 624840"/>
              <a:gd name="connsiteY4" fmla="*/ 0 h 193525"/>
              <a:gd name="connsiteX5" fmla="*/ 624840 w 624840"/>
              <a:gd name="connsiteY5" fmla="*/ 0 h 193525"/>
              <a:gd name="connsiteX0-1" fmla="*/ 0 w 627753"/>
              <a:gd name="connsiteY0-2" fmla="*/ 186690 h 193342"/>
              <a:gd name="connsiteX1-3" fmla="*/ 262890 w 627753"/>
              <a:gd name="connsiteY1-4" fmla="*/ 190500 h 193342"/>
              <a:gd name="connsiteX2-5" fmla="*/ 411480 w 627753"/>
              <a:gd name="connsiteY2-6" fmla="*/ 186690 h 193342"/>
              <a:gd name="connsiteX3-7" fmla="*/ 603751 w 627753"/>
              <a:gd name="connsiteY3-8" fmla="*/ 116876 h 193342"/>
              <a:gd name="connsiteX4-9" fmla="*/ 624840 w 627753"/>
              <a:gd name="connsiteY4-10" fmla="*/ 0 h 193342"/>
              <a:gd name="connsiteX5-11" fmla="*/ 624840 w 627753"/>
              <a:gd name="connsiteY5-12" fmla="*/ 0 h 193342"/>
              <a:gd name="connsiteX0-13" fmla="*/ 0 w 627280"/>
              <a:gd name="connsiteY0-14" fmla="*/ 186690 h 193342"/>
              <a:gd name="connsiteX1-15" fmla="*/ 262890 w 627280"/>
              <a:gd name="connsiteY1-16" fmla="*/ 190500 h 193342"/>
              <a:gd name="connsiteX2-17" fmla="*/ 411480 w 627280"/>
              <a:gd name="connsiteY2-18" fmla="*/ 186690 h 193342"/>
              <a:gd name="connsiteX3-19" fmla="*/ 603751 w 627280"/>
              <a:gd name="connsiteY3-20" fmla="*/ 116876 h 193342"/>
              <a:gd name="connsiteX4-21" fmla="*/ 625927 w 627280"/>
              <a:gd name="connsiteY4-22" fmla="*/ 59243 h 193342"/>
              <a:gd name="connsiteX5-23" fmla="*/ 624840 w 627280"/>
              <a:gd name="connsiteY5-24" fmla="*/ 0 h 193342"/>
              <a:gd name="connsiteX6" fmla="*/ 624840 w 627280"/>
              <a:gd name="connsiteY6" fmla="*/ 0 h 193342"/>
              <a:gd name="connsiteX0-25" fmla="*/ 0 w 695594"/>
              <a:gd name="connsiteY0-26" fmla="*/ 186690 h 193342"/>
              <a:gd name="connsiteX1-27" fmla="*/ 262890 w 695594"/>
              <a:gd name="connsiteY1-28" fmla="*/ 190500 h 193342"/>
              <a:gd name="connsiteX2-29" fmla="*/ 411480 w 695594"/>
              <a:gd name="connsiteY2-30" fmla="*/ 186690 h 193342"/>
              <a:gd name="connsiteX3-31" fmla="*/ 603751 w 695594"/>
              <a:gd name="connsiteY3-32" fmla="*/ 116876 h 193342"/>
              <a:gd name="connsiteX4-33" fmla="*/ 695473 w 695594"/>
              <a:gd name="connsiteY4-34" fmla="*/ 46364 h 193342"/>
              <a:gd name="connsiteX5-35" fmla="*/ 624840 w 695594"/>
              <a:gd name="connsiteY5-36" fmla="*/ 0 h 193342"/>
              <a:gd name="connsiteX6-37" fmla="*/ 624840 w 695594"/>
              <a:gd name="connsiteY6-38" fmla="*/ 0 h 193342"/>
              <a:gd name="connsiteX0-39" fmla="*/ 0 w 695594"/>
              <a:gd name="connsiteY0-40" fmla="*/ 186690 h 193342"/>
              <a:gd name="connsiteX1-41" fmla="*/ 262890 w 695594"/>
              <a:gd name="connsiteY1-42" fmla="*/ 190500 h 193342"/>
              <a:gd name="connsiteX2-43" fmla="*/ 411480 w 695594"/>
              <a:gd name="connsiteY2-44" fmla="*/ 186690 h 193342"/>
              <a:gd name="connsiteX3-45" fmla="*/ 603751 w 695594"/>
              <a:gd name="connsiteY3-46" fmla="*/ 116876 h 193342"/>
              <a:gd name="connsiteX4-47" fmla="*/ 695473 w 695594"/>
              <a:gd name="connsiteY4-48" fmla="*/ 46364 h 193342"/>
              <a:gd name="connsiteX5-49" fmla="*/ 624840 w 695594"/>
              <a:gd name="connsiteY5-50" fmla="*/ 0 h 193342"/>
              <a:gd name="connsiteX0-51" fmla="*/ 0 w 695473"/>
              <a:gd name="connsiteY0-52" fmla="*/ 140326 h 146978"/>
              <a:gd name="connsiteX1-53" fmla="*/ 262890 w 695473"/>
              <a:gd name="connsiteY1-54" fmla="*/ 144136 h 146978"/>
              <a:gd name="connsiteX2-55" fmla="*/ 411480 w 695473"/>
              <a:gd name="connsiteY2-56" fmla="*/ 140326 h 146978"/>
              <a:gd name="connsiteX3-57" fmla="*/ 603751 w 695473"/>
              <a:gd name="connsiteY3-58" fmla="*/ 70512 h 146978"/>
              <a:gd name="connsiteX4-59" fmla="*/ 695473 w 695473"/>
              <a:gd name="connsiteY4-60" fmla="*/ 0 h 146978"/>
              <a:gd name="connsiteX0-61" fmla="*/ 0 w 646533"/>
              <a:gd name="connsiteY0-62" fmla="*/ 163508 h 170160"/>
              <a:gd name="connsiteX1-63" fmla="*/ 262890 w 646533"/>
              <a:gd name="connsiteY1-64" fmla="*/ 167318 h 170160"/>
              <a:gd name="connsiteX2-65" fmla="*/ 411480 w 646533"/>
              <a:gd name="connsiteY2-66" fmla="*/ 163508 h 170160"/>
              <a:gd name="connsiteX3-67" fmla="*/ 603751 w 646533"/>
              <a:gd name="connsiteY3-68" fmla="*/ 93694 h 170160"/>
              <a:gd name="connsiteX4-69" fmla="*/ 646533 w 646533"/>
              <a:gd name="connsiteY4-70" fmla="*/ 0 h 170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6533" h="170160">
                <a:moveTo>
                  <a:pt x="0" y="163508"/>
                </a:moveTo>
                <a:lnTo>
                  <a:pt x="262890" y="167318"/>
                </a:lnTo>
                <a:cubicBezTo>
                  <a:pt x="331470" y="167318"/>
                  <a:pt x="354670" y="175779"/>
                  <a:pt x="411480" y="163508"/>
                </a:cubicBezTo>
                <a:cubicBezTo>
                  <a:pt x="468290" y="151237"/>
                  <a:pt x="564576" y="120945"/>
                  <a:pt x="603751" y="93694"/>
                </a:cubicBezTo>
                <a:cubicBezTo>
                  <a:pt x="642927" y="66443"/>
                  <a:pt x="643018" y="19479"/>
                  <a:pt x="646533" y="0"/>
                </a:cubicBezTo>
              </a:path>
            </a:pathLst>
          </a:cu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1"/>
          <p:cNvSpPr/>
          <p:nvPr/>
        </p:nvSpPr>
        <p:spPr>
          <a:xfrm>
            <a:off x="7428987" y="1789891"/>
            <a:ext cx="7903" cy="933772"/>
          </a:xfrm>
          <a:custGeom>
            <a:avLst/>
            <a:gdLst>
              <a:gd name="connsiteX0" fmla="*/ 7620 w 15460"/>
              <a:gd name="connsiteY0" fmla="*/ 910590 h 910590"/>
              <a:gd name="connsiteX1" fmla="*/ 15240 w 15460"/>
              <a:gd name="connsiteY1" fmla="*/ 731520 h 910590"/>
              <a:gd name="connsiteX2" fmla="*/ 0 w 15460"/>
              <a:gd name="connsiteY2" fmla="*/ 0 h 910590"/>
              <a:gd name="connsiteX0-1" fmla="*/ 7620 w 17967"/>
              <a:gd name="connsiteY0-2" fmla="*/ 910590 h 910590"/>
              <a:gd name="connsiteX1-3" fmla="*/ 17816 w 17967"/>
              <a:gd name="connsiteY1-4" fmla="*/ 628489 h 910590"/>
              <a:gd name="connsiteX2-5" fmla="*/ 0 w 17967"/>
              <a:gd name="connsiteY2-6" fmla="*/ 0 h 910590"/>
              <a:gd name="connsiteX0-7" fmla="*/ 2469 w 17908"/>
              <a:gd name="connsiteY0-8" fmla="*/ 933772 h 933772"/>
              <a:gd name="connsiteX1-9" fmla="*/ 17816 w 17908"/>
              <a:gd name="connsiteY1-10" fmla="*/ 628489 h 933772"/>
              <a:gd name="connsiteX2-11" fmla="*/ 0 w 17908"/>
              <a:gd name="connsiteY2-12" fmla="*/ 0 h 933772"/>
              <a:gd name="connsiteX0-13" fmla="*/ 2469 w 28170"/>
              <a:gd name="connsiteY0-14" fmla="*/ 933772 h 933772"/>
              <a:gd name="connsiteX1-15" fmla="*/ 28119 w 28170"/>
              <a:gd name="connsiteY1-16" fmla="*/ 628489 h 933772"/>
              <a:gd name="connsiteX2-17" fmla="*/ 0 w 28170"/>
              <a:gd name="connsiteY2-18" fmla="*/ 0 h 933772"/>
              <a:gd name="connsiteX0-19" fmla="*/ 2469 w 7903"/>
              <a:gd name="connsiteY0-20" fmla="*/ 933772 h 933772"/>
              <a:gd name="connsiteX1-21" fmla="*/ 7513 w 7903"/>
              <a:gd name="connsiteY1-22" fmla="*/ 631065 h 933772"/>
              <a:gd name="connsiteX2-23" fmla="*/ 0 w 7903"/>
              <a:gd name="connsiteY2-24" fmla="*/ 0 h 9337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903" h="933772">
                <a:moveTo>
                  <a:pt x="2469" y="933772"/>
                </a:moveTo>
                <a:cubicBezTo>
                  <a:pt x="6914" y="920119"/>
                  <a:pt x="8783" y="782830"/>
                  <a:pt x="7513" y="631065"/>
                </a:cubicBezTo>
                <a:cubicBezTo>
                  <a:pt x="6243" y="479300"/>
                  <a:pt x="6985" y="289877"/>
                  <a:pt x="0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2"/>
          <p:cNvSpPr/>
          <p:nvPr/>
        </p:nvSpPr>
        <p:spPr>
          <a:xfrm>
            <a:off x="6338186" y="1294377"/>
            <a:ext cx="332609" cy="365760"/>
          </a:xfrm>
          <a:custGeom>
            <a:avLst/>
            <a:gdLst>
              <a:gd name="connsiteX0" fmla="*/ 145232 w 290012"/>
              <a:gd name="connsiteY0" fmla="*/ 327660 h 327660"/>
              <a:gd name="connsiteX1" fmla="*/ 4262 w 290012"/>
              <a:gd name="connsiteY1" fmla="*/ 148590 h 327660"/>
              <a:gd name="connsiteX2" fmla="*/ 290012 w 290012"/>
              <a:gd name="connsiteY2" fmla="*/ 0 h 327660"/>
              <a:gd name="connsiteX0-1" fmla="*/ 148085 w 289751"/>
              <a:gd name="connsiteY0-2" fmla="*/ 365760 h 365760"/>
              <a:gd name="connsiteX1-3" fmla="*/ 4001 w 289751"/>
              <a:gd name="connsiteY1-4" fmla="*/ 148590 h 365760"/>
              <a:gd name="connsiteX2-5" fmla="*/ 289751 w 289751"/>
              <a:gd name="connsiteY2-6" fmla="*/ 0 h 365760"/>
              <a:gd name="connsiteX0-7" fmla="*/ 130221 w 271887"/>
              <a:gd name="connsiteY0-8" fmla="*/ 365760 h 365760"/>
              <a:gd name="connsiteX1-9" fmla="*/ 4824 w 271887"/>
              <a:gd name="connsiteY1-10" fmla="*/ 144780 h 365760"/>
              <a:gd name="connsiteX2-11" fmla="*/ 271887 w 271887"/>
              <a:gd name="connsiteY2-12" fmla="*/ 0 h 365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71887" h="365760">
                <a:moveTo>
                  <a:pt x="130221" y="365760"/>
                </a:moveTo>
                <a:cubicBezTo>
                  <a:pt x="47671" y="303530"/>
                  <a:pt x="-18787" y="205740"/>
                  <a:pt x="4824" y="144780"/>
                </a:cubicBezTo>
                <a:cubicBezTo>
                  <a:pt x="28435" y="83820"/>
                  <a:pt x="141077" y="46990"/>
                  <a:pt x="271887" y="0"/>
                </a:cubicBezTo>
              </a:path>
            </a:pathLst>
          </a:custGeom>
          <a:ln w="158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6933491" y="3133848"/>
            <a:ext cx="31668" cy="4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97932" y="924048"/>
            <a:ext cx="31668" cy="4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Freeform 215"/>
          <p:cNvSpPr/>
          <p:nvPr/>
        </p:nvSpPr>
        <p:spPr>
          <a:xfrm>
            <a:off x="6592000" y="1076676"/>
            <a:ext cx="875600" cy="447343"/>
          </a:xfrm>
          <a:custGeom>
            <a:avLst/>
            <a:gdLst>
              <a:gd name="connsiteX0" fmla="*/ 0 w 833490"/>
              <a:gd name="connsiteY0" fmla="*/ 211015 h 502750"/>
              <a:gd name="connsiteX1" fmla="*/ 351693 w 833490"/>
              <a:gd name="connsiteY1" fmla="*/ 487345 h 502750"/>
              <a:gd name="connsiteX2" fmla="*/ 718458 w 833490"/>
              <a:gd name="connsiteY2" fmla="*/ 447152 h 502750"/>
              <a:gd name="connsiteX3" fmla="*/ 823965 w 833490"/>
              <a:gd name="connsiteY3" fmla="*/ 276330 h 502750"/>
              <a:gd name="connsiteX4" fmla="*/ 823965 w 833490"/>
              <a:gd name="connsiteY4" fmla="*/ 170822 h 502750"/>
              <a:gd name="connsiteX5" fmla="*/ 783772 w 833490"/>
              <a:gd name="connsiteY5" fmla="*/ 55266 h 502750"/>
              <a:gd name="connsiteX6" fmla="*/ 607926 w 833490"/>
              <a:gd name="connsiteY6" fmla="*/ 0 h 502750"/>
              <a:gd name="connsiteX0-1" fmla="*/ 0 w 833490"/>
              <a:gd name="connsiteY0-2" fmla="*/ 190918 h 482653"/>
              <a:gd name="connsiteX1-3" fmla="*/ 351693 w 833490"/>
              <a:gd name="connsiteY1-4" fmla="*/ 467248 h 482653"/>
              <a:gd name="connsiteX2-5" fmla="*/ 718458 w 833490"/>
              <a:gd name="connsiteY2-6" fmla="*/ 427055 h 482653"/>
              <a:gd name="connsiteX3-7" fmla="*/ 823965 w 833490"/>
              <a:gd name="connsiteY3-8" fmla="*/ 256233 h 482653"/>
              <a:gd name="connsiteX4-9" fmla="*/ 823965 w 833490"/>
              <a:gd name="connsiteY4-10" fmla="*/ 150725 h 482653"/>
              <a:gd name="connsiteX5-11" fmla="*/ 783772 w 833490"/>
              <a:gd name="connsiteY5-12" fmla="*/ 35169 h 482653"/>
              <a:gd name="connsiteX6-13" fmla="*/ 587829 w 833490"/>
              <a:gd name="connsiteY6-14" fmla="*/ 0 h 482653"/>
              <a:gd name="connsiteX0-15" fmla="*/ 0 w 878708"/>
              <a:gd name="connsiteY0-16" fmla="*/ 165797 h 484476"/>
              <a:gd name="connsiteX1-17" fmla="*/ 396911 w 878708"/>
              <a:gd name="connsiteY1-18" fmla="*/ 467248 h 484476"/>
              <a:gd name="connsiteX2-19" fmla="*/ 763676 w 878708"/>
              <a:gd name="connsiteY2-20" fmla="*/ 427055 h 484476"/>
              <a:gd name="connsiteX3-21" fmla="*/ 869183 w 878708"/>
              <a:gd name="connsiteY3-22" fmla="*/ 256233 h 484476"/>
              <a:gd name="connsiteX4-23" fmla="*/ 869183 w 878708"/>
              <a:gd name="connsiteY4-24" fmla="*/ 150725 h 484476"/>
              <a:gd name="connsiteX5-25" fmla="*/ 828990 w 878708"/>
              <a:gd name="connsiteY5-26" fmla="*/ 35169 h 484476"/>
              <a:gd name="connsiteX6-27" fmla="*/ 633047 w 878708"/>
              <a:gd name="connsiteY6-28" fmla="*/ 0 h 484476"/>
              <a:gd name="connsiteX0-29" fmla="*/ 0 w 878708"/>
              <a:gd name="connsiteY0-30" fmla="*/ 165797 h 464663"/>
              <a:gd name="connsiteX1-31" fmla="*/ 396911 w 878708"/>
              <a:gd name="connsiteY1-32" fmla="*/ 442127 h 464663"/>
              <a:gd name="connsiteX2-33" fmla="*/ 763676 w 878708"/>
              <a:gd name="connsiteY2-34" fmla="*/ 427055 h 464663"/>
              <a:gd name="connsiteX3-35" fmla="*/ 869183 w 878708"/>
              <a:gd name="connsiteY3-36" fmla="*/ 256233 h 464663"/>
              <a:gd name="connsiteX4-37" fmla="*/ 869183 w 878708"/>
              <a:gd name="connsiteY4-38" fmla="*/ 150725 h 464663"/>
              <a:gd name="connsiteX5-39" fmla="*/ 828990 w 878708"/>
              <a:gd name="connsiteY5-40" fmla="*/ 35169 h 464663"/>
              <a:gd name="connsiteX6-41" fmla="*/ 633047 w 878708"/>
              <a:gd name="connsiteY6-42" fmla="*/ 0 h 464663"/>
              <a:gd name="connsiteX0-43" fmla="*/ 0 w 878708"/>
              <a:gd name="connsiteY0-44" fmla="*/ 165797 h 476248"/>
              <a:gd name="connsiteX1-45" fmla="*/ 386862 w 878708"/>
              <a:gd name="connsiteY1-46" fmla="*/ 457199 h 476248"/>
              <a:gd name="connsiteX2-47" fmla="*/ 763676 w 878708"/>
              <a:gd name="connsiteY2-48" fmla="*/ 427055 h 476248"/>
              <a:gd name="connsiteX3-49" fmla="*/ 869183 w 878708"/>
              <a:gd name="connsiteY3-50" fmla="*/ 256233 h 476248"/>
              <a:gd name="connsiteX4-51" fmla="*/ 869183 w 878708"/>
              <a:gd name="connsiteY4-52" fmla="*/ 150725 h 476248"/>
              <a:gd name="connsiteX5-53" fmla="*/ 828990 w 878708"/>
              <a:gd name="connsiteY5-54" fmla="*/ 35169 h 476248"/>
              <a:gd name="connsiteX6-55" fmla="*/ 633047 w 878708"/>
              <a:gd name="connsiteY6-56" fmla="*/ 0 h 476248"/>
              <a:gd name="connsiteX0-57" fmla="*/ 0 w 878708"/>
              <a:gd name="connsiteY0-58" fmla="*/ 165797 h 461061"/>
              <a:gd name="connsiteX1-59" fmla="*/ 386862 w 878708"/>
              <a:gd name="connsiteY1-60" fmla="*/ 437103 h 461061"/>
              <a:gd name="connsiteX2-61" fmla="*/ 763676 w 878708"/>
              <a:gd name="connsiteY2-62" fmla="*/ 427055 h 461061"/>
              <a:gd name="connsiteX3-63" fmla="*/ 869183 w 878708"/>
              <a:gd name="connsiteY3-64" fmla="*/ 256233 h 461061"/>
              <a:gd name="connsiteX4-65" fmla="*/ 869183 w 878708"/>
              <a:gd name="connsiteY4-66" fmla="*/ 150725 h 461061"/>
              <a:gd name="connsiteX5-67" fmla="*/ 828990 w 878708"/>
              <a:gd name="connsiteY5-68" fmla="*/ 35169 h 461061"/>
              <a:gd name="connsiteX6-69" fmla="*/ 633047 w 878708"/>
              <a:gd name="connsiteY6-70" fmla="*/ 0 h 461061"/>
              <a:gd name="connsiteX0-71" fmla="*/ 0 w 880003"/>
              <a:gd name="connsiteY0-72" fmla="*/ 165797 h 461061"/>
              <a:gd name="connsiteX1-73" fmla="*/ 386862 w 880003"/>
              <a:gd name="connsiteY1-74" fmla="*/ 437103 h 461061"/>
              <a:gd name="connsiteX2-75" fmla="*/ 763676 w 880003"/>
              <a:gd name="connsiteY2-76" fmla="*/ 427055 h 461061"/>
              <a:gd name="connsiteX3-77" fmla="*/ 869183 w 880003"/>
              <a:gd name="connsiteY3-78" fmla="*/ 256233 h 461061"/>
              <a:gd name="connsiteX4-79" fmla="*/ 869183 w 880003"/>
              <a:gd name="connsiteY4-80" fmla="*/ 150725 h 461061"/>
              <a:gd name="connsiteX5-81" fmla="*/ 803869 w 880003"/>
              <a:gd name="connsiteY5-82" fmla="*/ 35169 h 461061"/>
              <a:gd name="connsiteX6-83" fmla="*/ 633047 w 880003"/>
              <a:gd name="connsiteY6-84" fmla="*/ 0 h 461061"/>
              <a:gd name="connsiteX0-85" fmla="*/ 0 w 872943"/>
              <a:gd name="connsiteY0-86" fmla="*/ 165797 h 459906"/>
              <a:gd name="connsiteX1-87" fmla="*/ 386862 w 872943"/>
              <a:gd name="connsiteY1-88" fmla="*/ 437103 h 459906"/>
              <a:gd name="connsiteX2-89" fmla="*/ 763676 w 872943"/>
              <a:gd name="connsiteY2-90" fmla="*/ 427055 h 459906"/>
              <a:gd name="connsiteX3-91" fmla="*/ 854110 w 872943"/>
              <a:gd name="connsiteY3-92" fmla="*/ 281354 h 459906"/>
              <a:gd name="connsiteX4-93" fmla="*/ 869183 w 872943"/>
              <a:gd name="connsiteY4-94" fmla="*/ 150725 h 459906"/>
              <a:gd name="connsiteX5-95" fmla="*/ 803869 w 872943"/>
              <a:gd name="connsiteY5-96" fmla="*/ 35169 h 459906"/>
              <a:gd name="connsiteX6-97" fmla="*/ 633047 w 872943"/>
              <a:gd name="connsiteY6-98" fmla="*/ 0 h 459906"/>
              <a:gd name="connsiteX0-99" fmla="*/ 0 w 873653"/>
              <a:gd name="connsiteY0-100" fmla="*/ 165797 h 458005"/>
              <a:gd name="connsiteX1-101" fmla="*/ 386862 w 873653"/>
              <a:gd name="connsiteY1-102" fmla="*/ 437103 h 458005"/>
              <a:gd name="connsiteX2-103" fmla="*/ 743580 w 873653"/>
              <a:gd name="connsiteY2-104" fmla="*/ 422031 h 458005"/>
              <a:gd name="connsiteX3-105" fmla="*/ 854110 w 873653"/>
              <a:gd name="connsiteY3-106" fmla="*/ 281354 h 458005"/>
              <a:gd name="connsiteX4-107" fmla="*/ 869183 w 873653"/>
              <a:gd name="connsiteY4-108" fmla="*/ 150725 h 458005"/>
              <a:gd name="connsiteX5-109" fmla="*/ 803869 w 873653"/>
              <a:gd name="connsiteY5-110" fmla="*/ 35169 h 458005"/>
              <a:gd name="connsiteX6-111" fmla="*/ 633047 w 873653"/>
              <a:gd name="connsiteY6-112" fmla="*/ 0 h 458005"/>
              <a:gd name="connsiteX0-113" fmla="*/ 0 w 874499"/>
              <a:gd name="connsiteY0-114" fmla="*/ 165797 h 458005"/>
              <a:gd name="connsiteX1-115" fmla="*/ 386862 w 874499"/>
              <a:gd name="connsiteY1-116" fmla="*/ 437103 h 458005"/>
              <a:gd name="connsiteX2-117" fmla="*/ 723483 w 874499"/>
              <a:gd name="connsiteY2-118" fmla="*/ 422031 h 458005"/>
              <a:gd name="connsiteX3-119" fmla="*/ 854110 w 874499"/>
              <a:gd name="connsiteY3-120" fmla="*/ 281354 h 458005"/>
              <a:gd name="connsiteX4-121" fmla="*/ 869183 w 874499"/>
              <a:gd name="connsiteY4-122" fmla="*/ 150725 h 458005"/>
              <a:gd name="connsiteX5-123" fmla="*/ 803869 w 874499"/>
              <a:gd name="connsiteY5-124" fmla="*/ 35169 h 458005"/>
              <a:gd name="connsiteX6-125" fmla="*/ 633047 w 874499"/>
              <a:gd name="connsiteY6-126" fmla="*/ 0 h 458005"/>
              <a:gd name="connsiteX0-127" fmla="*/ 0 w 874499"/>
              <a:gd name="connsiteY0-128" fmla="*/ 165797 h 447343"/>
              <a:gd name="connsiteX1-129" fmla="*/ 361741 w 874499"/>
              <a:gd name="connsiteY1-130" fmla="*/ 422031 h 447343"/>
              <a:gd name="connsiteX2-131" fmla="*/ 723483 w 874499"/>
              <a:gd name="connsiteY2-132" fmla="*/ 422031 h 447343"/>
              <a:gd name="connsiteX3-133" fmla="*/ 854110 w 874499"/>
              <a:gd name="connsiteY3-134" fmla="*/ 281354 h 447343"/>
              <a:gd name="connsiteX4-135" fmla="*/ 869183 w 874499"/>
              <a:gd name="connsiteY4-136" fmla="*/ 150725 h 447343"/>
              <a:gd name="connsiteX5-137" fmla="*/ 803869 w 874499"/>
              <a:gd name="connsiteY5-138" fmla="*/ 35169 h 447343"/>
              <a:gd name="connsiteX6-139" fmla="*/ 633047 w 874499"/>
              <a:gd name="connsiteY6-140" fmla="*/ 0 h 447343"/>
              <a:gd name="connsiteX0-141" fmla="*/ 0 w 875600"/>
              <a:gd name="connsiteY0-142" fmla="*/ 165797 h 447343"/>
              <a:gd name="connsiteX1-143" fmla="*/ 361741 w 875600"/>
              <a:gd name="connsiteY1-144" fmla="*/ 422031 h 447343"/>
              <a:gd name="connsiteX2-145" fmla="*/ 723483 w 875600"/>
              <a:gd name="connsiteY2-146" fmla="*/ 422031 h 447343"/>
              <a:gd name="connsiteX3-147" fmla="*/ 854110 w 875600"/>
              <a:gd name="connsiteY3-148" fmla="*/ 281354 h 447343"/>
              <a:gd name="connsiteX4-149" fmla="*/ 869183 w 875600"/>
              <a:gd name="connsiteY4-150" fmla="*/ 150725 h 447343"/>
              <a:gd name="connsiteX5-151" fmla="*/ 788797 w 875600"/>
              <a:gd name="connsiteY5-152" fmla="*/ 55266 h 447343"/>
              <a:gd name="connsiteX6-153" fmla="*/ 633047 w 875600"/>
              <a:gd name="connsiteY6-154" fmla="*/ 0 h 4473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5600" h="447343">
                <a:moveTo>
                  <a:pt x="0" y="165797"/>
                </a:moveTo>
                <a:cubicBezTo>
                  <a:pt x="115975" y="284284"/>
                  <a:pt x="241161" y="379325"/>
                  <a:pt x="361741" y="422031"/>
                </a:cubicBezTo>
                <a:cubicBezTo>
                  <a:pt x="482321" y="464737"/>
                  <a:pt x="641422" y="445477"/>
                  <a:pt x="723483" y="422031"/>
                </a:cubicBezTo>
                <a:cubicBezTo>
                  <a:pt x="805545" y="398585"/>
                  <a:pt x="829827" y="326572"/>
                  <a:pt x="854110" y="281354"/>
                </a:cubicBezTo>
                <a:cubicBezTo>
                  <a:pt x="878393" y="236136"/>
                  <a:pt x="880069" y="188406"/>
                  <a:pt x="869183" y="150725"/>
                </a:cubicBezTo>
                <a:cubicBezTo>
                  <a:pt x="858298" y="113044"/>
                  <a:pt x="828153" y="80387"/>
                  <a:pt x="788797" y="55266"/>
                </a:cubicBezTo>
                <a:cubicBezTo>
                  <a:pt x="749441" y="30145"/>
                  <a:pt x="702967" y="13398"/>
                  <a:pt x="633047" y="0"/>
                </a:cubicBezTo>
              </a:path>
            </a:pathLst>
          </a:custGeom>
          <a:ln w="180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7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43" y="742950"/>
            <a:ext cx="1303725" cy="126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7" name="Freeform 226"/>
          <p:cNvSpPr/>
          <p:nvPr/>
        </p:nvSpPr>
        <p:spPr>
          <a:xfrm>
            <a:off x="6499490" y="2341461"/>
            <a:ext cx="361950" cy="414352"/>
          </a:xfrm>
          <a:custGeom>
            <a:avLst/>
            <a:gdLst>
              <a:gd name="connsiteX0" fmla="*/ 0 w 342900"/>
              <a:gd name="connsiteY0" fmla="*/ 54131 h 421057"/>
              <a:gd name="connsiteX1" fmla="*/ 40481 w 342900"/>
              <a:gd name="connsiteY1" fmla="*/ 13650 h 421057"/>
              <a:gd name="connsiteX2" fmla="*/ 111919 w 342900"/>
              <a:gd name="connsiteY2" fmla="*/ 1744 h 421057"/>
              <a:gd name="connsiteX3" fmla="*/ 159544 w 342900"/>
              <a:gd name="connsiteY3" fmla="*/ 46988 h 421057"/>
              <a:gd name="connsiteX4" fmla="*/ 185737 w 342900"/>
              <a:gd name="connsiteY4" fmla="*/ 130331 h 421057"/>
              <a:gd name="connsiteX5" fmla="*/ 192881 w 342900"/>
              <a:gd name="connsiteY5" fmla="*/ 223200 h 421057"/>
              <a:gd name="connsiteX6" fmla="*/ 200025 w 342900"/>
              <a:gd name="connsiteY6" fmla="*/ 313688 h 421057"/>
              <a:gd name="connsiteX7" fmla="*/ 278606 w 342900"/>
              <a:gd name="connsiteY7" fmla="*/ 404175 h 421057"/>
              <a:gd name="connsiteX8" fmla="*/ 342900 w 342900"/>
              <a:gd name="connsiteY8" fmla="*/ 420844 h 421057"/>
              <a:gd name="connsiteX0-1" fmla="*/ 0 w 342900"/>
              <a:gd name="connsiteY0-2" fmla="*/ 53975 h 420901"/>
              <a:gd name="connsiteX1-3" fmla="*/ 40481 w 342900"/>
              <a:gd name="connsiteY1-4" fmla="*/ 13494 h 420901"/>
              <a:gd name="connsiteX2-5" fmla="*/ 111919 w 342900"/>
              <a:gd name="connsiteY2-6" fmla="*/ 1588 h 420901"/>
              <a:gd name="connsiteX3-7" fmla="*/ 180975 w 342900"/>
              <a:gd name="connsiteY3-8" fmla="*/ 44451 h 420901"/>
              <a:gd name="connsiteX4-9" fmla="*/ 185737 w 342900"/>
              <a:gd name="connsiteY4-10" fmla="*/ 130175 h 420901"/>
              <a:gd name="connsiteX5-11" fmla="*/ 192881 w 342900"/>
              <a:gd name="connsiteY5-12" fmla="*/ 223044 h 420901"/>
              <a:gd name="connsiteX6-13" fmla="*/ 200025 w 342900"/>
              <a:gd name="connsiteY6-14" fmla="*/ 313532 h 420901"/>
              <a:gd name="connsiteX7-15" fmla="*/ 278606 w 342900"/>
              <a:gd name="connsiteY7-16" fmla="*/ 404019 h 420901"/>
              <a:gd name="connsiteX8-17" fmla="*/ 342900 w 342900"/>
              <a:gd name="connsiteY8-18" fmla="*/ 420688 h 420901"/>
              <a:gd name="connsiteX0-19" fmla="*/ 0 w 342900"/>
              <a:gd name="connsiteY0-20" fmla="*/ 53975 h 420747"/>
              <a:gd name="connsiteX1-21" fmla="*/ 40481 w 342900"/>
              <a:gd name="connsiteY1-22" fmla="*/ 13494 h 420747"/>
              <a:gd name="connsiteX2-23" fmla="*/ 111919 w 342900"/>
              <a:gd name="connsiteY2-24" fmla="*/ 1588 h 420747"/>
              <a:gd name="connsiteX3-25" fmla="*/ 180975 w 342900"/>
              <a:gd name="connsiteY3-26" fmla="*/ 44451 h 420747"/>
              <a:gd name="connsiteX4-27" fmla="*/ 185737 w 342900"/>
              <a:gd name="connsiteY4-28" fmla="*/ 130175 h 420747"/>
              <a:gd name="connsiteX5-29" fmla="*/ 192881 w 342900"/>
              <a:gd name="connsiteY5-30" fmla="*/ 223044 h 420747"/>
              <a:gd name="connsiteX6-31" fmla="*/ 192881 w 342900"/>
              <a:gd name="connsiteY6-32" fmla="*/ 339726 h 420747"/>
              <a:gd name="connsiteX7-33" fmla="*/ 278606 w 342900"/>
              <a:gd name="connsiteY7-34" fmla="*/ 404019 h 420747"/>
              <a:gd name="connsiteX8-35" fmla="*/ 342900 w 342900"/>
              <a:gd name="connsiteY8-36" fmla="*/ 420688 h 420747"/>
              <a:gd name="connsiteX0-37" fmla="*/ 0 w 342900"/>
              <a:gd name="connsiteY0-38" fmla="*/ 53975 h 420752"/>
              <a:gd name="connsiteX1-39" fmla="*/ 40481 w 342900"/>
              <a:gd name="connsiteY1-40" fmla="*/ 13494 h 420752"/>
              <a:gd name="connsiteX2-41" fmla="*/ 111919 w 342900"/>
              <a:gd name="connsiteY2-42" fmla="*/ 1588 h 420752"/>
              <a:gd name="connsiteX3-43" fmla="*/ 180975 w 342900"/>
              <a:gd name="connsiteY3-44" fmla="*/ 44451 h 420752"/>
              <a:gd name="connsiteX4-45" fmla="*/ 185737 w 342900"/>
              <a:gd name="connsiteY4-46" fmla="*/ 130175 h 420752"/>
              <a:gd name="connsiteX5-47" fmla="*/ 192881 w 342900"/>
              <a:gd name="connsiteY5-48" fmla="*/ 223044 h 420752"/>
              <a:gd name="connsiteX6-49" fmla="*/ 202406 w 342900"/>
              <a:gd name="connsiteY6-50" fmla="*/ 337345 h 420752"/>
              <a:gd name="connsiteX7-51" fmla="*/ 278606 w 342900"/>
              <a:gd name="connsiteY7-52" fmla="*/ 404019 h 420752"/>
              <a:gd name="connsiteX8-53" fmla="*/ 342900 w 342900"/>
              <a:gd name="connsiteY8-54" fmla="*/ 420688 h 420752"/>
              <a:gd name="connsiteX0-55" fmla="*/ 0 w 342900"/>
              <a:gd name="connsiteY0-56" fmla="*/ 53975 h 420752"/>
              <a:gd name="connsiteX1-57" fmla="*/ 40481 w 342900"/>
              <a:gd name="connsiteY1-58" fmla="*/ 13494 h 420752"/>
              <a:gd name="connsiteX2-59" fmla="*/ 111919 w 342900"/>
              <a:gd name="connsiteY2-60" fmla="*/ 1588 h 420752"/>
              <a:gd name="connsiteX3-61" fmla="*/ 180975 w 342900"/>
              <a:gd name="connsiteY3-62" fmla="*/ 44451 h 420752"/>
              <a:gd name="connsiteX4-63" fmla="*/ 185737 w 342900"/>
              <a:gd name="connsiteY4-64" fmla="*/ 130175 h 420752"/>
              <a:gd name="connsiteX5-65" fmla="*/ 180975 w 342900"/>
              <a:gd name="connsiteY5-66" fmla="*/ 223044 h 420752"/>
              <a:gd name="connsiteX6-67" fmla="*/ 202406 w 342900"/>
              <a:gd name="connsiteY6-68" fmla="*/ 337345 h 420752"/>
              <a:gd name="connsiteX7-69" fmla="*/ 278606 w 342900"/>
              <a:gd name="connsiteY7-70" fmla="*/ 404019 h 420752"/>
              <a:gd name="connsiteX8-71" fmla="*/ 342900 w 342900"/>
              <a:gd name="connsiteY8-72" fmla="*/ 420688 h 420752"/>
              <a:gd name="connsiteX0-73" fmla="*/ 0 w 342900"/>
              <a:gd name="connsiteY0-74" fmla="*/ 53975 h 420752"/>
              <a:gd name="connsiteX1-75" fmla="*/ 40481 w 342900"/>
              <a:gd name="connsiteY1-76" fmla="*/ 13494 h 420752"/>
              <a:gd name="connsiteX2-77" fmla="*/ 111919 w 342900"/>
              <a:gd name="connsiteY2-78" fmla="*/ 1588 h 420752"/>
              <a:gd name="connsiteX3-79" fmla="*/ 180975 w 342900"/>
              <a:gd name="connsiteY3-80" fmla="*/ 44451 h 420752"/>
              <a:gd name="connsiteX4-81" fmla="*/ 185737 w 342900"/>
              <a:gd name="connsiteY4-82" fmla="*/ 130175 h 420752"/>
              <a:gd name="connsiteX5-83" fmla="*/ 190500 w 342900"/>
              <a:gd name="connsiteY5-84" fmla="*/ 225425 h 420752"/>
              <a:gd name="connsiteX6-85" fmla="*/ 202406 w 342900"/>
              <a:gd name="connsiteY6-86" fmla="*/ 337345 h 420752"/>
              <a:gd name="connsiteX7-87" fmla="*/ 278606 w 342900"/>
              <a:gd name="connsiteY7-88" fmla="*/ 404019 h 420752"/>
              <a:gd name="connsiteX8-89" fmla="*/ 342900 w 342900"/>
              <a:gd name="connsiteY8-90" fmla="*/ 420688 h 420752"/>
              <a:gd name="connsiteX0-91" fmla="*/ 0 w 342900"/>
              <a:gd name="connsiteY0-92" fmla="*/ 53975 h 420752"/>
              <a:gd name="connsiteX1-93" fmla="*/ 40481 w 342900"/>
              <a:gd name="connsiteY1-94" fmla="*/ 13494 h 420752"/>
              <a:gd name="connsiteX2-95" fmla="*/ 111919 w 342900"/>
              <a:gd name="connsiteY2-96" fmla="*/ 1588 h 420752"/>
              <a:gd name="connsiteX3-97" fmla="*/ 180975 w 342900"/>
              <a:gd name="connsiteY3-98" fmla="*/ 44451 h 420752"/>
              <a:gd name="connsiteX4-99" fmla="*/ 185737 w 342900"/>
              <a:gd name="connsiteY4-100" fmla="*/ 130175 h 420752"/>
              <a:gd name="connsiteX5-101" fmla="*/ 171450 w 342900"/>
              <a:gd name="connsiteY5-102" fmla="*/ 239712 h 420752"/>
              <a:gd name="connsiteX6-103" fmla="*/ 202406 w 342900"/>
              <a:gd name="connsiteY6-104" fmla="*/ 337345 h 420752"/>
              <a:gd name="connsiteX7-105" fmla="*/ 278606 w 342900"/>
              <a:gd name="connsiteY7-106" fmla="*/ 404019 h 420752"/>
              <a:gd name="connsiteX8-107" fmla="*/ 342900 w 342900"/>
              <a:gd name="connsiteY8-108" fmla="*/ 420688 h 420752"/>
              <a:gd name="connsiteX0-109" fmla="*/ 0 w 342900"/>
              <a:gd name="connsiteY0-110" fmla="*/ 53975 h 420752"/>
              <a:gd name="connsiteX1-111" fmla="*/ 40481 w 342900"/>
              <a:gd name="connsiteY1-112" fmla="*/ 13494 h 420752"/>
              <a:gd name="connsiteX2-113" fmla="*/ 111919 w 342900"/>
              <a:gd name="connsiteY2-114" fmla="*/ 1588 h 420752"/>
              <a:gd name="connsiteX3-115" fmla="*/ 180975 w 342900"/>
              <a:gd name="connsiteY3-116" fmla="*/ 44451 h 420752"/>
              <a:gd name="connsiteX4-117" fmla="*/ 185737 w 342900"/>
              <a:gd name="connsiteY4-118" fmla="*/ 130175 h 420752"/>
              <a:gd name="connsiteX5-119" fmla="*/ 152400 w 342900"/>
              <a:gd name="connsiteY5-120" fmla="*/ 237331 h 420752"/>
              <a:gd name="connsiteX6-121" fmla="*/ 202406 w 342900"/>
              <a:gd name="connsiteY6-122" fmla="*/ 337345 h 420752"/>
              <a:gd name="connsiteX7-123" fmla="*/ 278606 w 342900"/>
              <a:gd name="connsiteY7-124" fmla="*/ 404019 h 420752"/>
              <a:gd name="connsiteX8-125" fmla="*/ 342900 w 342900"/>
              <a:gd name="connsiteY8-126" fmla="*/ 420688 h 420752"/>
              <a:gd name="connsiteX0-127" fmla="*/ 0 w 342900"/>
              <a:gd name="connsiteY0-128" fmla="*/ 53975 h 420752"/>
              <a:gd name="connsiteX1-129" fmla="*/ 40481 w 342900"/>
              <a:gd name="connsiteY1-130" fmla="*/ 13494 h 420752"/>
              <a:gd name="connsiteX2-131" fmla="*/ 111919 w 342900"/>
              <a:gd name="connsiteY2-132" fmla="*/ 1588 h 420752"/>
              <a:gd name="connsiteX3-133" fmla="*/ 180975 w 342900"/>
              <a:gd name="connsiteY3-134" fmla="*/ 44451 h 420752"/>
              <a:gd name="connsiteX4-135" fmla="*/ 185737 w 342900"/>
              <a:gd name="connsiteY4-136" fmla="*/ 130175 h 420752"/>
              <a:gd name="connsiteX5-137" fmla="*/ 164306 w 342900"/>
              <a:gd name="connsiteY5-138" fmla="*/ 244475 h 420752"/>
              <a:gd name="connsiteX6-139" fmla="*/ 202406 w 342900"/>
              <a:gd name="connsiteY6-140" fmla="*/ 337345 h 420752"/>
              <a:gd name="connsiteX7-141" fmla="*/ 278606 w 342900"/>
              <a:gd name="connsiteY7-142" fmla="*/ 404019 h 420752"/>
              <a:gd name="connsiteX8-143" fmla="*/ 342900 w 342900"/>
              <a:gd name="connsiteY8-144" fmla="*/ 420688 h 420752"/>
              <a:gd name="connsiteX0-145" fmla="*/ 0 w 342900"/>
              <a:gd name="connsiteY0-146" fmla="*/ 53975 h 420704"/>
              <a:gd name="connsiteX1-147" fmla="*/ 40481 w 342900"/>
              <a:gd name="connsiteY1-148" fmla="*/ 13494 h 420704"/>
              <a:gd name="connsiteX2-149" fmla="*/ 111919 w 342900"/>
              <a:gd name="connsiteY2-150" fmla="*/ 1588 h 420704"/>
              <a:gd name="connsiteX3-151" fmla="*/ 180975 w 342900"/>
              <a:gd name="connsiteY3-152" fmla="*/ 44451 h 420704"/>
              <a:gd name="connsiteX4-153" fmla="*/ 185737 w 342900"/>
              <a:gd name="connsiteY4-154" fmla="*/ 130175 h 420704"/>
              <a:gd name="connsiteX5-155" fmla="*/ 164306 w 342900"/>
              <a:gd name="connsiteY5-156" fmla="*/ 244475 h 420704"/>
              <a:gd name="connsiteX6-157" fmla="*/ 202406 w 342900"/>
              <a:gd name="connsiteY6-158" fmla="*/ 337345 h 420704"/>
              <a:gd name="connsiteX7-159" fmla="*/ 264318 w 342900"/>
              <a:gd name="connsiteY7-160" fmla="*/ 392113 h 420704"/>
              <a:gd name="connsiteX8-161" fmla="*/ 342900 w 342900"/>
              <a:gd name="connsiteY8-162" fmla="*/ 420688 h 420704"/>
              <a:gd name="connsiteX0-163" fmla="*/ 0 w 342900"/>
              <a:gd name="connsiteY0-164" fmla="*/ 53975 h 420704"/>
              <a:gd name="connsiteX1-165" fmla="*/ 40481 w 342900"/>
              <a:gd name="connsiteY1-166" fmla="*/ 13494 h 420704"/>
              <a:gd name="connsiteX2-167" fmla="*/ 111919 w 342900"/>
              <a:gd name="connsiteY2-168" fmla="*/ 1588 h 420704"/>
              <a:gd name="connsiteX3-169" fmla="*/ 180975 w 342900"/>
              <a:gd name="connsiteY3-170" fmla="*/ 44451 h 420704"/>
              <a:gd name="connsiteX4-171" fmla="*/ 185737 w 342900"/>
              <a:gd name="connsiteY4-172" fmla="*/ 130175 h 420704"/>
              <a:gd name="connsiteX5-173" fmla="*/ 132556 w 342900"/>
              <a:gd name="connsiteY5-174" fmla="*/ 257175 h 420704"/>
              <a:gd name="connsiteX6-175" fmla="*/ 202406 w 342900"/>
              <a:gd name="connsiteY6-176" fmla="*/ 337345 h 420704"/>
              <a:gd name="connsiteX7-177" fmla="*/ 264318 w 342900"/>
              <a:gd name="connsiteY7-178" fmla="*/ 392113 h 420704"/>
              <a:gd name="connsiteX8-179" fmla="*/ 342900 w 342900"/>
              <a:gd name="connsiteY8-180" fmla="*/ 420688 h 420704"/>
              <a:gd name="connsiteX0-181" fmla="*/ 0 w 342900"/>
              <a:gd name="connsiteY0-182" fmla="*/ 53975 h 420704"/>
              <a:gd name="connsiteX1-183" fmla="*/ 40481 w 342900"/>
              <a:gd name="connsiteY1-184" fmla="*/ 13494 h 420704"/>
              <a:gd name="connsiteX2-185" fmla="*/ 111919 w 342900"/>
              <a:gd name="connsiteY2-186" fmla="*/ 1588 h 420704"/>
              <a:gd name="connsiteX3-187" fmla="*/ 180975 w 342900"/>
              <a:gd name="connsiteY3-188" fmla="*/ 44451 h 420704"/>
              <a:gd name="connsiteX4-189" fmla="*/ 185737 w 342900"/>
              <a:gd name="connsiteY4-190" fmla="*/ 130175 h 420704"/>
              <a:gd name="connsiteX5-191" fmla="*/ 151606 w 342900"/>
              <a:gd name="connsiteY5-192" fmla="*/ 266700 h 420704"/>
              <a:gd name="connsiteX6-193" fmla="*/ 202406 w 342900"/>
              <a:gd name="connsiteY6-194" fmla="*/ 337345 h 420704"/>
              <a:gd name="connsiteX7-195" fmla="*/ 264318 w 342900"/>
              <a:gd name="connsiteY7-196" fmla="*/ 392113 h 420704"/>
              <a:gd name="connsiteX8-197" fmla="*/ 342900 w 342900"/>
              <a:gd name="connsiteY8-198" fmla="*/ 420688 h 420704"/>
              <a:gd name="connsiteX0-199" fmla="*/ 0 w 342900"/>
              <a:gd name="connsiteY0-200" fmla="*/ 53975 h 420704"/>
              <a:gd name="connsiteX1-201" fmla="*/ 40481 w 342900"/>
              <a:gd name="connsiteY1-202" fmla="*/ 13494 h 420704"/>
              <a:gd name="connsiteX2-203" fmla="*/ 111919 w 342900"/>
              <a:gd name="connsiteY2-204" fmla="*/ 1588 h 420704"/>
              <a:gd name="connsiteX3-205" fmla="*/ 180975 w 342900"/>
              <a:gd name="connsiteY3-206" fmla="*/ 44451 h 420704"/>
              <a:gd name="connsiteX4-207" fmla="*/ 185737 w 342900"/>
              <a:gd name="connsiteY4-208" fmla="*/ 130175 h 420704"/>
              <a:gd name="connsiteX5-209" fmla="*/ 154781 w 342900"/>
              <a:gd name="connsiteY5-210" fmla="*/ 254000 h 420704"/>
              <a:gd name="connsiteX6-211" fmla="*/ 202406 w 342900"/>
              <a:gd name="connsiteY6-212" fmla="*/ 337345 h 420704"/>
              <a:gd name="connsiteX7-213" fmla="*/ 264318 w 342900"/>
              <a:gd name="connsiteY7-214" fmla="*/ 392113 h 420704"/>
              <a:gd name="connsiteX8-215" fmla="*/ 342900 w 342900"/>
              <a:gd name="connsiteY8-216" fmla="*/ 420688 h 420704"/>
              <a:gd name="connsiteX0-217" fmla="*/ 0 w 342900"/>
              <a:gd name="connsiteY0-218" fmla="*/ 53975 h 420704"/>
              <a:gd name="connsiteX1-219" fmla="*/ 40481 w 342900"/>
              <a:gd name="connsiteY1-220" fmla="*/ 13494 h 420704"/>
              <a:gd name="connsiteX2-221" fmla="*/ 111919 w 342900"/>
              <a:gd name="connsiteY2-222" fmla="*/ 1588 h 420704"/>
              <a:gd name="connsiteX3-223" fmla="*/ 180975 w 342900"/>
              <a:gd name="connsiteY3-224" fmla="*/ 44451 h 420704"/>
              <a:gd name="connsiteX4-225" fmla="*/ 185737 w 342900"/>
              <a:gd name="connsiteY4-226" fmla="*/ 130175 h 420704"/>
              <a:gd name="connsiteX5-227" fmla="*/ 154781 w 342900"/>
              <a:gd name="connsiteY5-228" fmla="*/ 254000 h 420704"/>
              <a:gd name="connsiteX6-229" fmla="*/ 202406 w 342900"/>
              <a:gd name="connsiteY6-230" fmla="*/ 337345 h 420704"/>
              <a:gd name="connsiteX7-231" fmla="*/ 264318 w 342900"/>
              <a:gd name="connsiteY7-232" fmla="*/ 392113 h 420704"/>
              <a:gd name="connsiteX8-233" fmla="*/ 342900 w 342900"/>
              <a:gd name="connsiteY8-234" fmla="*/ 420688 h 420704"/>
              <a:gd name="connsiteX0-235" fmla="*/ 0 w 342900"/>
              <a:gd name="connsiteY0-236" fmla="*/ 53975 h 420704"/>
              <a:gd name="connsiteX1-237" fmla="*/ 40481 w 342900"/>
              <a:gd name="connsiteY1-238" fmla="*/ 13494 h 420704"/>
              <a:gd name="connsiteX2-239" fmla="*/ 111919 w 342900"/>
              <a:gd name="connsiteY2-240" fmla="*/ 1588 h 420704"/>
              <a:gd name="connsiteX3-241" fmla="*/ 180975 w 342900"/>
              <a:gd name="connsiteY3-242" fmla="*/ 44451 h 420704"/>
              <a:gd name="connsiteX4-243" fmla="*/ 185737 w 342900"/>
              <a:gd name="connsiteY4-244" fmla="*/ 130175 h 420704"/>
              <a:gd name="connsiteX5-245" fmla="*/ 154781 w 342900"/>
              <a:gd name="connsiteY5-246" fmla="*/ 254000 h 420704"/>
              <a:gd name="connsiteX6-247" fmla="*/ 202406 w 342900"/>
              <a:gd name="connsiteY6-248" fmla="*/ 337345 h 420704"/>
              <a:gd name="connsiteX7-249" fmla="*/ 264318 w 342900"/>
              <a:gd name="connsiteY7-250" fmla="*/ 392113 h 420704"/>
              <a:gd name="connsiteX8-251" fmla="*/ 342900 w 342900"/>
              <a:gd name="connsiteY8-252" fmla="*/ 420688 h 420704"/>
              <a:gd name="connsiteX0-253" fmla="*/ 0 w 342900"/>
              <a:gd name="connsiteY0-254" fmla="*/ 53975 h 420698"/>
              <a:gd name="connsiteX1-255" fmla="*/ 40481 w 342900"/>
              <a:gd name="connsiteY1-256" fmla="*/ 13494 h 420698"/>
              <a:gd name="connsiteX2-257" fmla="*/ 111919 w 342900"/>
              <a:gd name="connsiteY2-258" fmla="*/ 1588 h 420698"/>
              <a:gd name="connsiteX3-259" fmla="*/ 180975 w 342900"/>
              <a:gd name="connsiteY3-260" fmla="*/ 44451 h 420698"/>
              <a:gd name="connsiteX4-261" fmla="*/ 185737 w 342900"/>
              <a:gd name="connsiteY4-262" fmla="*/ 130175 h 420698"/>
              <a:gd name="connsiteX5-263" fmla="*/ 154781 w 342900"/>
              <a:gd name="connsiteY5-264" fmla="*/ 254000 h 420698"/>
              <a:gd name="connsiteX6-265" fmla="*/ 202406 w 342900"/>
              <a:gd name="connsiteY6-266" fmla="*/ 337345 h 420698"/>
              <a:gd name="connsiteX7-267" fmla="*/ 273843 w 342900"/>
              <a:gd name="connsiteY7-268" fmla="*/ 382588 h 420698"/>
              <a:gd name="connsiteX8-269" fmla="*/ 342900 w 342900"/>
              <a:gd name="connsiteY8-270" fmla="*/ 420688 h 420698"/>
              <a:gd name="connsiteX0-271" fmla="*/ 0 w 361950"/>
              <a:gd name="connsiteY0-272" fmla="*/ 53975 h 414352"/>
              <a:gd name="connsiteX1-273" fmla="*/ 40481 w 361950"/>
              <a:gd name="connsiteY1-274" fmla="*/ 13494 h 414352"/>
              <a:gd name="connsiteX2-275" fmla="*/ 111919 w 361950"/>
              <a:gd name="connsiteY2-276" fmla="*/ 1588 h 414352"/>
              <a:gd name="connsiteX3-277" fmla="*/ 180975 w 361950"/>
              <a:gd name="connsiteY3-278" fmla="*/ 44451 h 414352"/>
              <a:gd name="connsiteX4-279" fmla="*/ 185737 w 361950"/>
              <a:gd name="connsiteY4-280" fmla="*/ 130175 h 414352"/>
              <a:gd name="connsiteX5-281" fmla="*/ 154781 w 361950"/>
              <a:gd name="connsiteY5-282" fmla="*/ 254000 h 414352"/>
              <a:gd name="connsiteX6-283" fmla="*/ 202406 w 361950"/>
              <a:gd name="connsiteY6-284" fmla="*/ 337345 h 414352"/>
              <a:gd name="connsiteX7-285" fmla="*/ 273843 w 361950"/>
              <a:gd name="connsiteY7-286" fmla="*/ 382588 h 414352"/>
              <a:gd name="connsiteX8-287" fmla="*/ 361950 w 361950"/>
              <a:gd name="connsiteY8-288" fmla="*/ 414338 h 4143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61950" h="414352">
                <a:moveTo>
                  <a:pt x="0" y="53975"/>
                </a:moveTo>
                <a:cubicBezTo>
                  <a:pt x="10914" y="38100"/>
                  <a:pt x="21828" y="22225"/>
                  <a:pt x="40481" y="13494"/>
                </a:cubicBezTo>
                <a:cubicBezTo>
                  <a:pt x="59134" y="4763"/>
                  <a:pt x="88503" y="-3572"/>
                  <a:pt x="111919" y="1588"/>
                </a:cubicBezTo>
                <a:cubicBezTo>
                  <a:pt x="135335" y="6748"/>
                  <a:pt x="168672" y="23020"/>
                  <a:pt x="180975" y="44451"/>
                </a:cubicBezTo>
                <a:cubicBezTo>
                  <a:pt x="193278" y="65882"/>
                  <a:pt x="190103" y="95250"/>
                  <a:pt x="185737" y="130175"/>
                </a:cubicBezTo>
                <a:cubicBezTo>
                  <a:pt x="181371" y="165100"/>
                  <a:pt x="142478" y="165497"/>
                  <a:pt x="154781" y="254000"/>
                </a:cubicBezTo>
                <a:cubicBezTo>
                  <a:pt x="167084" y="342503"/>
                  <a:pt x="182562" y="315914"/>
                  <a:pt x="202406" y="337345"/>
                </a:cubicBezTo>
                <a:cubicBezTo>
                  <a:pt x="222250" y="358776"/>
                  <a:pt x="250427" y="368698"/>
                  <a:pt x="273843" y="382588"/>
                </a:cubicBezTo>
                <a:cubicBezTo>
                  <a:pt x="297259" y="396478"/>
                  <a:pt x="341709" y="414933"/>
                  <a:pt x="361950" y="414338"/>
                </a:cubicBezTo>
              </a:path>
            </a:pathLst>
          </a:custGeom>
          <a:ln w="165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8" name="Freeform 227"/>
          <p:cNvSpPr/>
          <p:nvPr/>
        </p:nvSpPr>
        <p:spPr>
          <a:xfrm>
            <a:off x="6837628" y="2621654"/>
            <a:ext cx="238125" cy="135286"/>
          </a:xfrm>
          <a:custGeom>
            <a:avLst/>
            <a:gdLst>
              <a:gd name="connsiteX0" fmla="*/ 0 w 238125"/>
              <a:gd name="connsiteY0" fmla="*/ 133350 h 135286"/>
              <a:gd name="connsiteX1" fmla="*/ 80963 w 238125"/>
              <a:gd name="connsiteY1" fmla="*/ 130969 h 135286"/>
              <a:gd name="connsiteX2" fmla="*/ 183356 w 238125"/>
              <a:gd name="connsiteY2" fmla="*/ 95250 h 135286"/>
              <a:gd name="connsiteX3" fmla="*/ 238125 w 238125"/>
              <a:gd name="connsiteY3" fmla="*/ 0 h 135286"/>
              <a:gd name="connsiteX4" fmla="*/ 238125 w 238125"/>
              <a:gd name="connsiteY4" fmla="*/ 0 h 13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135286">
                <a:moveTo>
                  <a:pt x="0" y="133350"/>
                </a:moveTo>
                <a:cubicBezTo>
                  <a:pt x="25202" y="135334"/>
                  <a:pt x="50404" y="137319"/>
                  <a:pt x="80963" y="130969"/>
                </a:cubicBezTo>
                <a:cubicBezTo>
                  <a:pt x="111522" y="124619"/>
                  <a:pt x="157162" y="117078"/>
                  <a:pt x="183356" y="95250"/>
                </a:cubicBezTo>
                <a:cubicBezTo>
                  <a:pt x="209550" y="73422"/>
                  <a:pt x="238125" y="0"/>
                  <a:pt x="238125" y="0"/>
                </a:cubicBezTo>
                <a:lnTo>
                  <a:pt x="238125" y="0"/>
                </a:lnTo>
              </a:path>
            </a:pathLst>
          </a:cu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9" name="Freeform 228"/>
          <p:cNvSpPr/>
          <p:nvPr/>
        </p:nvSpPr>
        <p:spPr>
          <a:xfrm>
            <a:off x="7042417" y="2012055"/>
            <a:ext cx="74370" cy="685800"/>
          </a:xfrm>
          <a:custGeom>
            <a:avLst/>
            <a:gdLst>
              <a:gd name="connsiteX0" fmla="*/ 0 w 50558"/>
              <a:gd name="connsiteY0" fmla="*/ 600075 h 600075"/>
              <a:gd name="connsiteX1" fmla="*/ 35719 w 50558"/>
              <a:gd name="connsiteY1" fmla="*/ 521494 h 600075"/>
              <a:gd name="connsiteX2" fmla="*/ 50006 w 50558"/>
              <a:gd name="connsiteY2" fmla="*/ 342900 h 600075"/>
              <a:gd name="connsiteX3" fmla="*/ 47625 w 50558"/>
              <a:gd name="connsiteY3" fmla="*/ 223837 h 600075"/>
              <a:gd name="connsiteX4" fmla="*/ 47625 w 50558"/>
              <a:gd name="connsiteY4" fmla="*/ 123825 h 600075"/>
              <a:gd name="connsiteX5" fmla="*/ 47625 w 50558"/>
              <a:gd name="connsiteY5" fmla="*/ 0 h 600075"/>
              <a:gd name="connsiteX0-1" fmla="*/ 0 w 50558"/>
              <a:gd name="connsiteY0-2" fmla="*/ 642938 h 642938"/>
              <a:gd name="connsiteX1-3" fmla="*/ 35719 w 50558"/>
              <a:gd name="connsiteY1-4" fmla="*/ 521494 h 642938"/>
              <a:gd name="connsiteX2-5" fmla="*/ 50006 w 50558"/>
              <a:gd name="connsiteY2-6" fmla="*/ 342900 h 642938"/>
              <a:gd name="connsiteX3-7" fmla="*/ 47625 w 50558"/>
              <a:gd name="connsiteY3-8" fmla="*/ 223837 h 642938"/>
              <a:gd name="connsiteX4-9" fmla="*/ 47625 w 50558"/>
              <a:gd name="connsiteY4-10" fmla="*/ 123825 h 642938"/>
              <a:gd name="connsiteX5-11" fmla="*/ 47625 w 50558"/>
              <a:gd name="connsiteY5-12" fmla="*/ 0 h 642938"/>
              <a:gd name="connsiteX0-13" fmla="*/ 0 w 74370"/>
              <a:gd name="connsiteY0-14" fmla="*/ 685800 h 685800"/>
              <a:gd name="connsiteX1-15" fmla="*/ 59531 w 74370"/>
              <a:gd name="connsiteY1-16" fmla="*/ 521494 h 685800"/>
              <a:gd name="connsiteX2-17" fmla="*/ 73818 w 74370"/>
              <a:gd name="connsiteY2-18" fmla="*/ 342900 h 685800"/>
              <a:gd name="connsiteX3-19" fmla="*/ 71437 w 74370"/>
              <a:gd name="connsiteY3-20" fmla="*/ 223837 h 685800"/>
              <a:gd name="connsiteX4-21" fmla="*/ 71437 w 74370"/>
              <a:gd name="connsiteY4-22" fmla="*/ 123825 h 685800"/>
              <a:gd name="connsiteX5-23" fmla="*/ 71437 w 74370"/>
              <a:gd name="connsiteY5-24" fmla="*/ 0 h 68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74370" h="685800">
                <a:moveTo>
                  <a:pt x="0" y="685800"/>
                </a:moveTo>
                <a:cubicBezTo>
                  <a:pt x="13692" y="667940"/>
                  <a:pt x="47228" y="578644"/>
                  <a:pt x="59531" y="521494"/>
                </a:cubicBezTo>
                <a:cubicBezTo>
                  <a:pt x="71834" y="464344"/>
                  <a:pt x="71834" y="392509"/>
                  <a:pt x="73818" y="342900"/>
                </a:cubicBezTo>
                <a:cubicBezTo>
                  <a:pt x="75802" y="293291"/>
                  <a:pt x="71834" y="260349"/>
                  <a:pt x="71437" y="223837"/>
                </a:cubicBezTo>
                <a:cubicBezTo>
                  <a:pt x="71040" y="187325"/>
                  <a:pt x="71437" y="123825"/>
                  <a:pt x="71437" y="123825"/>
                </a:cubicBezTo>
                <a:lnTo>
                  <a:pt x="71437" y="0"/>
                </a:lnTo>
              </a:path>
            </a:pathLst>
          </a:custGeom>
          <a:ln w="2190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0" name="Freeform 229"/>
          <p:cNvSpPr/>
          <p:nvPr/>
        </p:nvSpPr>
        <p:spPr>
          <a:xfrm>
            <a:off x="7096840" y="1913630"/>
            <a:ext cx="106706" cy="180181"/>
          </a:xfrm>
          <a:custGeom>
            <a:avLst/>
            <a:gdLst>
              <a:gd name="connsiteX0" fmla="*/ 1058 w 77258"/>
              <a:gd name="connsiteY0" fmla="*/ 135731 h 135731"/>
              <a:gd name="connsiteX1" fmla="*/ 10583 w 77258"/>
              <a:gd name="connsiteY1" fmla="*/ 50006 h 135731"/>
              <a:gd name="connsiteX2" fmla="*/ 77258 w 77258"/>
              <a:gd name="connsiteY2" fmla="*/ 0 h 135731"/>
              <a:gd name="connsiteX0-1" fmla="*/ 2169 w 102181"/>
              <a:gd name="connsiteY0-2" fmla="*/ 126206 h 126206"/>
              <a:gd name="connsiteX1-3" fmla="*/ 11694 w 102181"/>
              <a:gd name="connsiteY1-4" fmla="*/ 40481 h 126206"/>
              <a:gd name="connsiteX2-5" fmla="*/ 102181 w 102181"/>
              <a:gd name="connsiteY2-6" fmla="*/ 0 h 126206"/>
              <a:gd name="connsiteX0-7" fmla="*/ 322 w 100334"/>
              <a:gd name="connsiteY0-8" fmla="*/ 126206 h 126206"/>
              <a:gd name="connsiteX1-9" fmla="*/ 19372 w 100334"/>
              <a:gd name="connsiteY1-10" fmla="*/ 47625 h 126206"/>
              <a:gd name="connsiteX2-11" fmla="*/ 100334 w 100334"/>
              <a:gd name="connsiteY2-12" fmla="*/ 0 h 126206"/>
              <a:gd name="connsiteX0-13" fmla="*/ 465 w 100477"/>
              <a:gd name="connsiteY0-14" fmla="*/ 126206 h 126206"/>
              <a:gd name="connsiteX1-15" fmla="*/ 19515 w 100477"/>
              <a:gd name="connsiteY1-16" fmla="*/ 47625 h 126206"/>
              <a:gd name="connsiteX2-17" fmla="*/ 100477 w 100477"/>
              <a:gd name="connsiteY2-18" fmla="*/ 0 h 126206"/>
              <a:gd name="connsiteX0-19" fmla="*/ 0 w 100012"/>
              <a:gd name="connsiteY0-20" fmla="*/ 126206 h 126206"/>
              <a:gd name="connsiteX1-21" fmla="*/ 19050 w 100012"/>
              <a:gd name="connsiteY1-22" fmla="*/ 47625 h 126206"/>
              <a:gd name="connsiteX2-23" fmla="*/ 100012 w 100012"/>
              <a:gd name="connsiteY2-24" fmla="*/ 0 h 126206"/>
              <a:gd name="connsiteX0-25" fmla="*/ 1086 w 101098"/>
              <a:gd name="connsiteY0-26" fmla="*/ 126206 h 126206"/>
              <a:gd name="connsiteX1-27" fmla="*/ 20136 w 101098"/>
              <a:gd name="connsiteY1-28" fmla="*/ 47625 h 126206"/>
              <a:gd name="connsiteX2-29" fmla="*/ 101098 w 101098"/>
              <a:gd name="connsiteY2-30" fmla="*/ 0 h 126206"/>
              <a:gd name="connsiteX0-31" fmla="*/ 92 w 122329"/>
              <a:gd name="connsiteY0-32" fmla="*/ 151606 h 151606"/>
              <a:gd name="connsiteX1-33" fmla="*/ 41367 w 122329"/>
              <a:gd name="connsiteY1-34" fmla="*/ 47625 h 151606"/>
              <a:gd name="connsiteX2-35" fmla="*/ 122329 w 122329"/>
              <a:gd name="connsiteY2-36" fmla="*/ 0 h 151606"/>
              <a:gd name="connsiteX0-37" fmla="*/ 344 w 106706"/>
              <a:gd name="connsiteY0-38" fmla="*/ 180181 h 180181"/>
              <a:gd name="connsiteX1-39" fmla="*/ 25744 w 106706"/>
              <a:gd name="connsiteY1-40" fmla="*/ 47625 h 180181"/>
              <a:gd name="connsiteX2-41" fmla="*/ 106706 w 106706"/>
              <a:gd name="connsiteY2-42" fmla="*/ 0 h 180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706" h="180181">
                <a:moveTo>
                  <a:pt x="344" y="180181"/>
                </a:moveTo>
                <a:cubicBezTo>
                  <a:pt x="-1244" y="148629"/>
                  <a:pt x="1931" y="97235"/>
                  <a:pt x="25744" y="47625"/>
                </a:cubicBezTo>
                <a:cubicBezTo>
                  <a:pt x="49557" y="-1985"/>
                  <a:pt x="79718" y="13692"/>
                  <a:pt x="106706" y="0"/>
                </a:cubicBezTo>
              </a:path>
            </a:pathLst>
          </a:custGeom>
          <a:ln w="171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1" name="Freeform 230"/>
          <p:cNvSpPr/>
          <p:nvPr/>
        </p:nvSpPr>
        <p:spPr>
          <a:xfrm>
            <a:off x="7174058" y="1873428"/>
            <a:ext cx="293542" cy="205302"/>
          </a:xfrm>
          <a:custGeom>
            <a:avLst/>
            <a:gdLst>
              <a:gd name="connsiteX0" fmla="*/ 561975 w 813327"/>
              <a:gd name="connsiteY0" fmla="*/ 2749 h 209829"/>
              <a:gd name="connsiteX1" fmla="*/ 659606 w 813327"/>
              <a:gd name="connsiteY1" fmla="*/ 2749 h 209829"/>
              <a:gd name="connsiteX2" fmla="*/ 766762 w 813327"/>
              <a:gd name="connsiteY2" fmla="*/ 31324 h 209829"/>
              <a:gd name="connsiteX3" fmla="*/ 812006 w 813327"/>
              <a:gd name="connsiteY3" fmla="*/ 102762 h 209829"/>
              <a:gd name="connsiteX4" fmla="*/ 790575 w 813327"/>
              <a:gd name="connsiteY4" fmla="*/ 176581 h 209829"/>
              <a:gd name="connsiteX5" fmla="*/ 685800 w 813327"/>
              <a:gd name="connsiteY5" fmla="*/ 207537 h 209829"/>
              <a:gd name="connsiteX6" fmla="*/ 590550 w 813327"/>
              <a:gd name="connsiteY6" fmla="*/ 207537 h 209829"/>
              <a:gd name="connsiteX7" fmla="*/ 280987 w 813327"/>
              <a:gd name="connsiteY7" fmla="*/ 207537 h 209829"/>
              <a:gd name="connsiteX8" fmla="*/ 80962 w 813327"/>
              <a:gd name="connsiteY8" fmla="*/ 188487 h 209829"/>
              <a:gd name="connsiteX9" fmla="*/ 0 w 813327"/>
              <a:gd name="connsiteY9" fmla="*/ 155149 h 209829"/>
              <a:gd name="connsiteX0-1" fmla="*/ 538162 w 813327"/>
              <a:gd name="connsiteY0-2" fmla="*/ 12312 h 207486"/>
              <a:gd name="connsiteX1-3" fmla="*/ 659606 w 813327"/>
              <a:gd name="connsiteY1-4" fmla="*/ 406 h 207486"/>
              <a:gd name="connsiteX2-5" fmla="*/ 766762 w 813327"/>
              <a:gd name="connsiteY2-6" fmla="*/ 28981 h 207486"/>
              <a:gd name="connsiteX3-7" fmla="*/ 812006 w 813327"/>
              <a:gd name="connsiteY3-8" fmla="*/ 100419 h 207486"/>
              <a:gd name="connsiteX4-9" fmla="*/ 790575 w 813327"/>
              <a:gd name="connsiteY4-10" fmla="*/ 174238 h 207486"/>
              <a:gd name="connsiteX5-11" fmla="*/ 685800 w 813327"/>
              <a:gd name="connsiteY5-12" fmla="*/ 205194 h 207486"/>
              <a:gd name="connsiteX6-13" fmla="*/ 590550 w 813327"/>
              <a:gd name="connsiteY6-14" fmla="*/ 205194 h 207486"/>
              <a:gd name="connsiteX7-15" fmla="*/ 280987 w 813327"/>
              <a:gd name="connsiteY7-16" fmla="*/ 205194 h 207486"/>
              <a:gd name="connsiteX8-17" fmla="*/ 80962 w 813327"/>
              <a:gd name="connsiteY8-18" fmla="*/ 186144 h 207486"/>
              <a:gd name="connsiteX9-19" fmla="*/ 0 w 813327"/>
              <a:gd name="connsiteY9-20" fmla="*/ 152806 h 207486"/>
              <a:gd name="connsiteX0-21" fmla="*/ 538162 w 813327"/>
              <a:gd name="connsiteY0-22" fmla="*/ 12420 h 207594"/>
              <a:gd name="connsiteX1-23" fmla="*/ 526256 w 813327"/>
              <a:gd name="connsiteY1-24" fmla="*/ 10832 h 207594"/>
              <a:gd name="connsiteX2-25" fmla="*/ 659606 w 813327"/>
              <a:gd name="connsiteY2-26" fmla="*/ 514 h 207594"/>
              <a:gd name="connsiteX3-27" fmla="*/ 766762 w 813327"/>
              <a:gd name="connsiteY3-28" fmla="*/ 29089 h 207594"/>
              <a:gd name="connsiteX4-29" fmla="*/ 812006 w 813327"/>
              <a:gd name="connsiteY4-30" fmla="*/ 100527 h 207594"/>
              <a:gd name="connsiteX5-31" fmla="*/ 790575 w 813327"/>
              <a:gd name="connsiteY5-32" fmla="*/ 174346 h 207594"/>
              <a:gd name="connsiteX6-33" fmla="*/ 685800 w 813327"/>
              <a:gd name="connsiteY6-34" fmla="*/ 205302 h 207594"/>
              <a:gd name="connsiteX7-35" fmla="*/ 590550 w 813327"/>
              <a:gd name="connsiteY7-36" fmla="*/ 205302 h 207594"/>
              <a:gd name="connsiteX8-37" fmla="*/ 280987 w 813327"/>
              <a:gd name="connsiteY8-38" fmla="*/ 205302 h 207594"/>
              <a:gd name="connsiteX9-39" fmla="*/ 80962 w 813327"/>
              <a:gd name="connsiteY9-40" fmla="*/ 186252 h 207594"/>
              <a:gd name="connsiteX10" fmla="*/ 0 w 813327"/>
              <a:gd name="connsiteY10" fmla="*/ 152914 h 207594"/>
              <a:gd name="connsiteX0-41" fmla="*/ 457200 w 732365"/>
              <a:gd name="connsiteY0-42" fmla="*/ 12420 h 207594"/>
              <a:gd name="connsiteX1-43" fmla="*/ 445294 w 732365"/>
              <a:gd name="connsiteY1-44" fmla="*/ 10832 h 207594"/>
              <a:gd name="connsiteX2-45" fmla="*/ 578644 w 732365"/>
              <a:gd name="connsiteY2-46" fmla="*/ 514 h 207594"/>
              <a:gd name="connsiteX3-47" fmla="*/ 685800 w 732365"/>
              <a:gd name="connsiteY3-48" fmla="*/ 29089 h 207594"/>
              <a:gd name="connsiteX4-49" fmla="*/ 731044 w 732365"/>
              <a:gd name="connsiteY4-50" fmla="*/ 100527 h 207594"/>
              <a:gd name="connsiteX5-51" fmla="*/ 709613 w 732365"/>
              <a:gd name="connsiteY5-52" fmla="*/ 174346 h 207594"/>
              <a:gd name="connsiteX6-53" fmla="*/ 604838 w 732365"/>
              <a:gd name="connsiteY6-54" fmla="*/ 205302 h 207594"/>
              <a:gd name="connsiteX7-55" fmla="*/ 509588 w 732365"/>
              <a:gd name="connsiteY7-56" fmla="*/ 205302 h 207594"/>
              <a:gd name="connsiteX8-57" fmla="*/ 200025 w 732365"/>
              <a:gd name="connsiteY8-58" fmla="*/ 205302 h 207594"/>
              <a:gd name="connsiteX9-59" fmla="*/ 0 w 732365"/>
              <a:gd name="connsiteY9-60" fmla="*/ 186252 h 207594"/>
              <a:gd name="connsiteX0-61" fmla="*/ 257175 w 532340"/>
              <a:gd name="connsiteY0-62" fmla="*/ 12420 h 207594"/>
              <a:gd name="connsiteX1-63" fmla="*/ 245269 w 532340"/>
              <a:gd name="connsiteY1-64" fmla="*/ 10832 h 207594"/>
              <a:gd name="connsiteX2-65" fmla="*/ 378619 w 532340"/>
              <a:gd name="connsiteY2-66" fmla="*/ 514 h 207594"/>
              <a:gd name="connsiteX3-67" fmla="*/ 485775 w 532340"/>
              <a:gd name="connsiteY3-68" fmla="*/ 29089 h 207594"/>
              <a:gd name="connsiteX4-69" fmla="*/ 531019 w 532340"/>
              <a:gd name="connsiteY4-70" fmla="*/ 100527 h 207594"/>
              <a:gd name="connsiteX5-71" fmla="*/ 509588 w 532340"/>
              <a:gd name="connsiteY5-72" fmla="*/ 174346 h 207594"/>
              <a:gd name="connsiteX6-73" fmla="*/ 404813 w 532340"/>
              <a:gd name="connsiteY6-74" fmla="*/ 205302 h 207594"/>
              <a:gd name="connsiteX7-75" fmla="*/ 309563 w 532340"/>
              <a:gd name="connsiteY7-76" fmla="*/ 205302 h 207594"/>
              <a:gd name="connsiteX8-77" fmla="*/ 0 w 532340"/>
              <a:gd name="connsiteY8-78" fmla="*/ 205302 h 207594"/>
              <a:gd name="connsiteX0-79" fmla="*/ 18377 w 293542"/>
              <a:gd name="connsiteY0-80" fmla="*/ 12420 h 207594"/>
              <a:gd name="connsiteX1-81" fmla="*/ 6471 w 293542"/>
              <a:gd name="connsiteY1-82" fmla="*/ 10832 h 207594"/>
              <a:gd name="connsiteX2-83" fmla="*/ 139821 w 293542"/>
              <a:gd name="connsiteY2-84" fmla="*/ 514 h 207594"/>
              <a:gd name="connsiteX3-85" fmla="*/ 246977 w 293542"/>
              <a:gd name="connsiteY3-86" fmla="*/ 29089 h 207594"/>
              <a:gd name="connsiteX4-87" fmla="*/ 292221 w 293542"/>
              <a:gd name="connsiteY4-88" fmla="*/ 100527 h 207594"/>
              <a:gd name="connsiteX5-89" fmla="*/ 270790 w 293542"/>
              <a:gd name="connsiteY5-90" fmla="*/ 174346 h 207594"/>
              <a:gd name="connsiteX6-91" fmla="*/ 166015 w 293542"/>
              <a:gd name="connsiteY6-92" fmla="*/ 205302 h 207594"/>
              <a:gd name="connsiteX7-93" fmla="*/ 70765 w 293542"/>
              <a:gd name="connsiteY7-94" fmla="*/ 205302 h 207594"/>
              <a:gd name="connsiteX0-95" fmla="*/ 18377 w 293542"/>
              <a:gd name="connsiteY0-96" fmla="*/ 12420 h 205302"/>
              <a:gd name="connsiteX1-97" fmla="*/ 6471 w 293542"/>
              <a:gd name="connsiteY1-98" fmla="*/ 10832 h 205302"/>
              <a:gd name="connsiteX2-99" fmla="*/ 139821 w 293542"/>
              <a:gd name="connsiteY2-100" fmla="*/ 514 h 205302"/>
              <a:gd name="connsiteX3-101" fmla="*/ 246977 w 293542"/>
              <a:gd name="connsiteY3-102" fmla="*/ 29089 h 205302"/>
              <a:gd name="connsiteX4-103" fmla="*/ 292221 w 293542"/>
              <a:gd name="connsiteY4-104" fmla="*/ 100527 h 205302"/>
              <a:gd name="connsiteX5-105" fmla="*/ 270790 w 293542"/>
              <a:gd name="connsiteY5-106" fmla="*/ 174346 h 205302"/>
              <a:gd name="connsiteX6-107" fmla="*/ 166015 w 293542"/>
              <a:gd name="connsiteY6-108" fmla="*/ 205302 h 2053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3542" h="205302">
                <a:moveTo>
                  <a:pt x="18377" y="12420"/>
                </a:moveTo>
                <a:cubicBezTo>
                  <a:pt x="20097" y="12155"/>
                  <a:pt x="-13770" y="12816"/>
                  <a:pt x="6471" y="10832"/>
                </a:cubicBezTo>
                <a:cubicBezTo>
                  <a:pt x="26712" y="8848"/>
                  <a:pt x="99737" y="-2529"/>
                  <a:pt x="139821" y="514"/>
                </a:cubicBezTo>
                <a:cubicBezTo>
                  <a:pt x="179905" y="3557"/>
                  <a:pt x="221577" y="12420"/>
                  <a:pt x="246977" y="29089"/>
                </a:cubicBezTo>
                <a:cubicBezTo>
                  <a:pt x="272377" y="45758"/>
                  <a:pt x="288252" y="76318"/>
                  <a:pt x="292221" y="100527"/>
                </a:cubicBezTo>
                <a:cubicBezTo>
                  <a:pt x="296190" y="124737"/>
                  <a:pt x="291824" y="156884"/>
                  <a:pt x="270790" y="174346"/>
                </a:cubicBezTo>
                <a:cubicBezTo>
                  <a:pt x="249756" y="191808"/>
                  <a:pt x="199352" y="200143"/>
                  <a:pt x="166015" y="205302"/>
                </a:cubicBez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2" name="Freeform 231"/>
          <p:cNvSpPr/>
          <p:nvPr/>
        </p:nvSpPr>
        <p:spPr>
          <a:xfrm>
            <a:off x="6432817" y="1202428"/>
            <a:ext cx="240506" cy="838201"/>
          </a:xfrm>
          <a:custGeom>
            <a:avLst/>
            <a:gdLst>
              <a:gd name="connsiteX0" fmla="*/ 215106 w 215106"/>
              <a:gd name="connsiteY0" fmla="*/ 823913 h 823913"/>
              <a:gd name="connsiteX1" fmla="*/ 129381 w 215106"/>
              <a:gd name="connsiteY1" fmla="*/ 788194 h 823913"/>
              <a:gd name="connsiteX2" fmla="*/ 50800 w 215106"/>
              <a:gd name="connsiteY2" fmla="*/ 688181 h 823913"/>
              <a:gd name="connsiteX3" fmla="*/ 19844 w 215106"/>
              <a:gd name="connsiteY3" fmla="*/ 583406 h 823913"/>
              <a:gd name="connsiteX4" fmla="*/ 3175 w 215106"/>
              <a:gd name="connsiteY4" fmla="*/ 438150 h 823913"/>
              <a:gd name="connsiteX5" fmla="*/ 794 w 215106"/>
              <a:gd name="connsiteY5" fmla="*/ 276225 h 823913"/>
              <a:gd name="connsiteX6" fmla="*/ 12700 w 215106"/>
              <a:gd name="connsiteY6" fmla="*/ 95250 h 823913"/>
              <a:gd name="connsiteX7" fmla="*/ 91281 w 215106"/>
              <a:gd name="connsiteY7" fmla="*/ 0 h 823913"/>
              <a:gd name="connsiteX0-1" fmla="*/ 241300 w 241300"/>
              <a:gd name="connsiteY0-2" fmla="*/ 826294 h 826294"/>
              <a:gd name="connsiteX1-3" fmla="*/ 129381 w 241300"/>
              <a:gd name="connsiteY1-4" fmla="*/ 788194 h 826294"/>
              <a:gd name="connsiteX2-5" fmla="*/ 50800 w 241300"/>
              <a:gd name="connsiteY2-6" fmla="*/ 688181 h 826294"/>
              <a:gd name="connsiteX3-7" fmla="*/ 19844 w 241300"/>
              <a:gd name="connsiteY3-8" fmla="*/ 583406 h 826294"/>
              <a:gd name="connsiteX4-9" fmla="*/ 3175 w 241300"/>
              <a:gd name="connsiteY4-10" fmla="*/ 438150 h 826294"/>
              <a:gd name="connsiteX5-11" fmla="*/ 794 w 241300"/>
              <a:gd name="connsiteY5-12" fmla="*/ 276225 h 826294"/>
              <a:gd name="connsiteX6-13" fmla="*/ 12700 w 241300"/>
              <a:gd name="connsiteY6-14" fmla="*/ 95250 h 826294"/>
              <a:gd name="connsiteX7-15" fmla="*/ 91281 w 241300"/>
              <a:gd name="connsiteY7-16" fmla="*/ 0 h 826294"/>
              <a:gd name="connsiteX0-17" fmla="*/ 241430 w 241430"/>
              <a:gd name="connsiteY0-18" fmla="*/ 826294 h 826294"/>
              <a:gd name="connsiteX1-19" fmla="*/ 129511 w 241430"/>
              <a:gd name="connsiteY1-20" fmla="*/ 788194 h 826294"/>
              <a:gd name="connsiteX2-21" fmla="*/ 50930 w 241430"/>
              <a:gd name="connsiteY2-22" fmla="*/ 688181 h 826294"/>
              <a:gd name="connsiteX3-23" fmla="*/ 19974 w 241430"/>
              <a:gd name="connsiteY3-24" fmla="*/ 583406 h 826294"/>
              <a:gd name="connsiteX4-25" fmla="*/ 3305 w 241430"/>
              <a:gd name="connsiteY4-26" fmla="*/ 438150 h 826294"/>
              <a:gd name="connsiteX5-27" fmla="*/ 924 w 241430"/>
              <a:gd name="connsiteY5-28" fmla="*/ 276225 h 826294"/>
              <a:gd name="connsiteX6-29" fmla="*/ 12830 w 241430"/>
              <a:gd name="connsiteY6-30" fmla="*/ 95250 h 826294"/>
              <a:gd name="connsiteX7-31" fmla="*/ 119986 w 241430"/>
              <a:gd name="connsiteY7-32" fmla="*/ 0 h 826294"/>
              <a:gd name="connsiteX0-33" fmla="*/ 241301 w 241301"/>
              <a:gd name="connsiteY0-34" fmla="*/ 826294 h 826294"/>
              <a:gd name="connsiteX1-35" fmla="*/ 129382 w 241301"/>
              <a:gd name="connsiteY1-36" fmla="*/ 788194 h 826294"/>
              <a:gd name="connsiteX2-37" fmla="*/ 50801 w 241301"/>
              <a:gd name="connsiteY2-38" fmla="*/ 688181 h 826294"/>
              <a:gd name="connsiteX3-39" fmla="*/ 19845 w 241301"/>
              <a:gd name="connsiteY3-40" fmla="*/ 583406 h 826294"/>
              <a:gd name="connsiteX4-41" fmla="*/ 3176 w 241301"/>
              <a:gd name="connsiteY4-42" fmla="*/ 438150 h 826294"/>
              <a:gd name="connsiteX5-43" fmla="*/ 795 w 241301"/>
              <a:gd name="connsiteY5-44" fmla="*/ 276225 h 826294"/>
              <a:gd name="connsiteX6-45" fmla="*/ 26988 w 241301"/>
              <a:gd name="connsiteY6-46" fmla="*/ 109538 h 826294"/>
              <a:gd name="connsiteX7-47" fmla="*/ 119857 w 241301"/>
              <a:gd name="connsiteY7-48" fmla="*/ 0 h 826294"/>
              <a:gd name="connsiteX0-49" fmla="*/ 241301 w 241301"/>
              <a:gd name="connsiteY0-50" fmla="*/ 838201 h 838201"/>
              <a:gd name="connsiteX1-51" fmla="*/ 129382 w 241301"/>
              <a:gd name="connsiteY1-52" fmla="*/ 800101 h 838201"/>
              <a:gd name="connsiteX2-53" fmla="*/ 50801 w 241301"/>
              <a:gd name="connsiteY2-54" fmla="*/ 700088 h 838201"/>
              <a:gd name="connsiteX3-55" fmla="*/ 19845 w 241301"/>
              <a:gd name="connsiteY3-56" fmla="*/ 595313 h 838201"/>
              <a:gd name="connsiteX4-57" fmla="*/ 3176 w 241301"/>
              <a:gd name="connsiteY4-58" fmla="*/ 450057 h 838201"/>
              <a:gd name="connsiteX5-59" fmla="*/ 795 w 241301"/>
              <a:gd name="connsiteY5-60" fmla="*/ 288132 h 838201"/>
              <a:gd name="connsiteX6-61" fmla="*/ 26988 w 241301"/>
              <a:gd name="connsiteY6-62" fmla="*/ 121445 h 838201"/>
              <a:gd name="connsiteX7-63" fmla="*/ 138907 w 241301"/>
              <a:gd name="connsiteY7-64" fmla="*/ 0 h 838201"/>
              <a:gd name="connsiteX0-65" fmla="*/ 240506 w 240506"/>
              <a:gd name="connsiteY0-66" fmla="*/ 838201 h 838201"/>
              <a:gd name="connsiteX1-67" fmla="*/ 128587 w 240506"/>
              <a:gd name="connsiteY1-68" fmla="*/ 800101 h 838201"/>
              <a:gd name="connsiteX2-69" fmla="*/ 50006 w 240506"/>
              <a:gd name="connsiteY2-70" fmla="*/ 700088 h 838201"/>
              <a:gd name="connsiteX3-71" fmla="*/ 19050 w 240506"/>
              <a:gd name="connsiteY3-72" fmla="*/ 595313 h 838201"/>
              <a:gd name="connsiteX4-73" fmla="*/ 2381 w 240506"/>
              <a:gd name="connsiteY4-74" fmla="*/ 450057 h 838201"/>
              <a:gd name="connsiteX5-75" fmla="*/ 0 w 240506"/>
              <a:gd name="connsiteY5-76" fmla="*/ 288132 h 838201"/>
              <a:gd name="connsiteX6-77" fmla="*/ 26193 w 240506"/>
              <a:gd name="connsiteY6-78" fmla="*/ 121445 h 838201"/>
              <a:gd name="connsiteX7-79" fmla="*/ 138112 w 240506"/>
              <a:gd name="connsiteY7-80" fmla="*/ 0 h 838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40506" h="838201">
                <a:moveTo>
                  <a:pt x="240506" y="838201"/>
                </a:moveTo>
                <a:cubicBezTo>
                  <a:pt x="211335" y="831652"/>
                  <a:pt x="160337" y="823120"/>
                  <a:pt x="128587" y="800101"/>
                </a:cubicBezTo>
                <a:cubicBezTo>
                  <a:pt x="96837" y="777082"/>
                  <a:pt x="68262" y="734219"/>
                  <a:pt x="50006" y="700088"/>
                </a:cubicBezTo>
                <a:cubicBezTo>
                  <a:pt x="31750" y="665957"/>
                  <a:pt x="26987" y="636985"/>
                  <a:pt x="19050" y="595313"/>
                </a:cubicBezTo>
                <a:cubicBezTo>
                  <a:pt x="11112" y="553641"/>
                  <a:pt x="5556" y="501254"/>
                  <a:pt x="2381" y="450057"/>
                </a:cubicBezTo>
                <a:cubicBezTo>
                  <a:pt x="-794" y="398860"/>
                  <a:pt x="3175" y="347663"/>
                  <a:pt x="0" y="288132"/>
                </a:cubicBezTo>
                <a:cubicBezTo>
                  <a:pt x="1587" y="230982"/>
                  <a:pt x="3174" y="169467"/>
                  <a:pt x="26193" y="121445"/>
                </a:cubicBezTo>
                <a:cubicBezTo>
                  <a:pt x="49212" y="73423"/>
                  <a:pt x="106362" y="24606"/>
                  <a:pt x="138112" y="0"/>
                </a:cubicBezTo>
              </a:path>
            </a:pathLst>
          </a:cu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3" name="Freeform 232"/>
          <p:cNvSpPr/>
          <p:nvPr/>
        </p:nvSpPr>
        <p:spPr>
          <a:xfrm>
            <a:off x="6669353" y="2039835"/>
            <a:ext cx="669925" cy="46026"/>
          </a:xfrm>
          <a:custGeom>
            <a:avLst/>
            <a:gdLst>
              <a:gd name="connsiteX0" fmla="*/ 669925 w 669925"/>
              <a:gd name="connsiteY0" fmla="*/ 31750 h 46026"/>
              <a:gd name="connsiteX1" fmla="*/ 288925 w 669925"/>
              <a:gd name="connsiteY1" fmla="*/ 44450 h 46026"/>
              <a:gd name="connsiteX2" fmla="*/ 0 w 669925"/>
              <a:gd name="connsiteY2" fmla="*/ 0 h 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925" h="46026">
                <a:moveTo>
                  <a:pt x="669925" y="31750"/>
                </a:moveTo>
                <a:cubicBezTo>
                  <a:pt x="535252" y="40746"/>
                  <a:pt x="400579" y="49742"/>
                  <a:pt x="288925" y="44450"/>
                </a:cubicBezTo>
                <a:cubicBezTo>
                  <a:pt x="177271" y="39158"/>
                  <a:pt x="88635" y="19579"/>
                  <a:pt x="0" y="0"/>
                </a:cubicBezTo>
              </a:path>
            </a:pathLst>
          </a:custGeom>
          <a:ln w="133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/>
          <p:cNvSpPr/>
          <p:nvPr/>
        </p:nvSpPr>
        <p:spPr>
          <a:xfrm>
            <a:off x="6537591" y="1123950"/>
            <a:ext cx="752475" cy="109436"/>
          </a:xfrm>
          <a:custGeom>
            <a:avLst/>
            <a:gdLst>
              <a:gd name="connsiteX0" fmla="*/ 0 w 714375"/>
              <a:gd name="connsiteY0" fmla="*/ 71215 h 80740"/>
              <a:gd name="connsiteX1" fmla="*/ 85725 w 714375"/>
              <a:gd name="connsiteY1" fmla="*/ 40259 h 80740"/>
              <a:gd name="connsiteX2" fmla="*/ 197643 w 714375"/>
              <a:gd name="connsiteY2" fmla="*/ 6921 h 80740"/>
              <a:gd name="connsiteX3" fmla="*/ 502443 w 714375"/>
              <a:gd name="connsiteY3" fmla="*/ 6921 h 80740"/>
              <a:gd name="connsiteX4" fmla="*/ 714375 w 714375"/>
              <a:gd name="connsiteY4" fmla="*/ 80740 h 80740"/>
              <a:gd name="connsiteX0-1" fmla="*/ 0 w 754856"/>
              <a:gd name="connsiteY0-2" fmla="*/ 95027 h 95027"/>
              <a:gd name="connsiteX1-3" fmla="*/ 126206 w 754856"/>
              <a:gd name="connsiteY1-4" fmla="*/ 40259 h 95027"/>
              <a:gd name="connsiteX2-5" fmla="*/ 238124 w 754856"/>
              <a:gd name="connsiteY2-6" fmla="*/ 6921 h 95027"/>
              <a:gd name="connsiteX3-7" fmla="*/ 542924 w 754856"/>
              <a:gd name="connsiteY3-8" fmla="*/ 6921 h 95027"/>
              <a:gd name="connsiteX4-9" fmla="*/ 754856 w 754856"/>
              <a:gd name="connsiteY4-10" fmla="*/ 80740 h 95027"/>
              <a:gd name="connsiteX0-11" fmla="*/ 0 w 754856"/>
              <a:gd name="connsiteY0-12" fmla="*/ 95395 h 95395"/>
              <a:gd name="connsiteX1-13" fmla="*/ 123825 w 754856"/>
              <a:gd name="connsiteY1-14" fmla="*/ 47771 h 95395"/>
              <a:gd name="connsiteX2-15" fmla="*/ 238124 w 754856"/>
              <a:gd name="connsiteY2-16" fmla="*/ 7289 h 95395"/>
              <a:gd name="connsiteX3-17" fmla="*/ 542924 w 754856"/>
              <a:gd name="connsiteY3-18" fmla="*/ 7289 h 95395"/>
              <a:gd name="connsiteX4-19" fmla="*/ 754856 w 754856"/>
              <a:gd name="connsiteY4-20" fmla="*/ 81108 h 95395"/>
              <a:gd name="connsiteX0-21" fmla="*/ 0 w 754856"/>
              <a:gd name="connsiteY0-22" fmla="*/ 95148 h 95148"/>
              <a:gd name="connsiteX1-23" fmla="*/ 97631 w 754856"/>
              <a:gd name="connsiteY1-24" fmla="*/ 42761 h 95148"/>
              <a:gd name="connsiteX2-25" fmla="*/ 238124 w 754856"/>
              <a:gd name="connsiteY2-26" fmla="*/ 7042 h 95148"/>
              <a:gd name="connsiteX3-27" fmla="*/ 542924 w 754856"/>
              <a:gd name="connsiteY3-28" fmla="*/ 7042 h 95148"/>
              <a:gd name="connsiteX4-29" fmla="*/ 754856 w 754856"/>
              <a:gd name="connsiteY4-30" fmla="*/ 80861 h 95148"/>
              <a:gd name="connsiteX0-31" fmla="*/ 0 w 754856"/>
              <a:gd name="connsiteY0-32" fmla="*/ 95148 h 95148"/>
              <a:gd name="connsiteX1-33" fmla="*/ 121443 w 754856"/>
              <a:gd name="connsiteY1-34" fmla="*/ 42761 h 95148"/>
              <a:gd name="connsiteX2-35" fmla="*/ 238124 w 754856"/>
              <a:gd name="connsiteY2-36" fmla="*/ 7042 h 95148"/>
              <a:gd name="connsiteX3-37" fmla="*/ 542924 w 754856"/>
              <a:gd name="connsiteY3-38" fmla="*/ 7042 h 95148"/>
              <a:gd name="connsiteX4-39" fmla="*/ 754856 w 754856"/>
              <a:gd name="connsiteY4-40" fmla="*/ 80861 h 95148"/>
              <a:gd name="connsiteX0-41" fmla="*/ 0 w 752475"/>
              <a:gd name="connsiteY0-42" fmla="*/ 109436 h 109436"/>
              <a:gd name="connsiteX1-43" fmla="*/ 119062 w 752475"/>
              <a:gd name="connsiteY1-44" fmla="*/ 42761 h 109436"/>
              <a:gd name="connsiteX2-45" fmla="*/ 235743 w 752475"/>
              <a:gd name="connsiteY2-46" fmla="*/ 7042 h 109436"/>
              <a:gd name="connsiteX3-47" fmla="*/ 540543 w 752475"/>
              <a:gd name="connsiteY3-48" fmla="*/ 7042 h 109436"/>
              <a:gd name="connsiteX4-49" fmla="*/ 752475 w 752475"/>
              <a:gd name="connsiteY4-50" fmla="*/ 80861 h 1094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2475" h="109436">
                <a:moveTo>
                  <a:pt x="0" y="109436"/>
                </a:moveTo>
                <a:cubicBezTo>
                  <a:pt x="39687" y="87211"/>
                  <a:pt x="79772" y="59827"/>
                  <a:pt x="119062" y="42761"/>
                </a:cubicBezTo>
                <a:cubicBezTo>
                  <a:pt x="158352" y="25695"/>
                  <a:pt x="165496" y="12995"/>
                  <a:pt x="235743" y="7042"/>
                </a:cubicBezTo>
                <a:cubicBezTo>
                  <a:pt x="305990" y="1089"/>
                  <a:pt x="454421" y="-5261"/>
                  <a:pt x="540543" y="7042"/>
                </a:cubicBezTo>
                <a:cubicBezTo>
                  <a:pt x="626665" y="19345"/>
                  <a:pt x="689570" y="50103"/>
                  <a:pt x="752475" y="80861"/>
                </a:cubicBezTo>
              </a:path>
            </a:pathLst>
          </a:custGeom>
          <a:ln w="136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/>
          <p:cNvSpPr/>
          <p:nvPr/>
        </p:nvSpPr>
        <p:spPr>
          <a:xfrm>
            <a:off x="7128141" y="1182585"/>
            <a:ext cx="297113" cy="386568"/>
          </a:xfrm>
          <a:custGeom>
            <a:avLst/>
            <a:gdLst>
              <a:gd name="connsiteX0" fmla="*/ 164306 w 297113"/>
              <a:gd name="connsiteY0" fmla="*/ 0 h 364343"/>
              <a:gd name="connsiteX1" fmla="*/ 228600 w 297113"/>
              <a:gd name="connsiteY1" fmla="*/ 47625 h 364343"/>
              <a:gd name="connsiteX2" fmla="*/ 290512 w 297113"/>
              <a:gd name="connsiteY2" fmla="*/ 130969 h 364343"/>
              <a:gd name="connsiteX3" fmla="*/ 290512 w 297113"/>
              <a:gd name="connsiteY3" fmla="*/ 259556 h 364343"/>
              <a:gd name="connsiteX4" fmla="*/ 247650 w 297113"/>
              <a:gd name="connsiteY4" fmla="*/ 333375 h 364343"/>
              <a:gd name="connsiteX5" fmla="*/ 197643 w 297113"/>
              <a:gd name="connsiteY5" fmla="*/ 350044 h 364343"/>
              <a:gd name="connsiteX6" fmla="*/ 126206 w 297113"/>
              <a:gd name="connsiteY6" fmla="*/ 364331 h 364343"/>
              <a:gd name="connsiteX7" fmla="*/ 45243 w 297113"/>
              <a:gd name="connsiteY7" fmla="*/ 347663 h 364343"/>
              <a:gd name="connsiteX8" fmla="*/ 0 w 297113"/>
              <a:gd name="connsiteY8" fmla="*/ 290513 h 364343"/>
              <a:gd name="connsiteX0-1" fmla="*/ 138906 w 297113"/>
              <a:gd name="connsiteY0-2" fmla="*/ 0 h 386568"/>
              <a:gd name="connsiteX1-3" fmla="*/ 228600 w 297113"/>
              <a:gd name="connsiteY1-4" fmla="*/ 69850 h 386568"/>
              <a:gd name="connsiteX2-5" fmla="*/ 290512 w 297113"/>
              <a:gd name="connsiteY2-6" fmla="*/ 153194 h 386568"/>
              <a:gd name="connsiteX3-7" fmla="*/ 290512 w 297113"/>
              <a:gd name="connsiteY3-8" fmla="*/ 281781 h 386568"/>
              <a:gd name="connsiteX4-9" fmla="*/ 247650 w 297113"/>
              <a:gd name="connsiteY4-10" fmla="*/ 355600 h 386568"/>
              <a:gd name="connsiteX5-11" fmla="*/ 197643 w 297113"/>
              <a:gd name="connsiteY5-12" fmla="*/ 372269 h 386568"/>
              <a:gd name="connsiteX6-13" fmla="*/ 126206 w 297113"/>
              <a:gd name="connsiteY6-14" fmla="*/ 386556 h 386568"/>
              <a:gd name="connsiteX7-15" fmla="*/ 45243 w 297113"/>
              <a:gd name="connsiteY7-16" fmla="*/ 369888 h 386568"/>
              <a:gd name="connsiteX8-17" fmla="*/ 0 w 297113"/>
              <a:gd name="connsiteY8-18" fmla="*/ 312738 h 3865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97113" h="386568">
                <a:moveTo>
                  <a:pt x="138906" y="0"/>
                </a:moveTo>
                <a:cubicBezTo>
                  <a:pt x="160536" y="12898"/>
                  <a:pt x="203332" y="44318"/>
                  <a:pt x="228600" y="69850"/>
                </a:cubicBezTo>
                <a:cubicBezTo>
                  <a:pt x="253868" y="95382"/>
                  <a:pt x="280193" y="117872"/>
                  <a:pt x="290512" y="153194"/>
                </a:cubicBezTo>
                <a:cubicBezTo>
                  <a:pt x="300831" y="188516"/>
                  <a:pt x="297656" y="248047"/>
                  <a:pt x="290512" y="281781"/>
                </a:cubicBezTo>
                <a:cubicBezTo>
                  <a:pt x="283368" y="315515"/>
                  <a:pt x="263128" y="340519"/>
                  <a:pt x="247650" y="355600"/>
                </a:cubicBezTo>
                <a:cubicBezTo>
                  <a:pt x="232172" y="370681"/>
                  <a:pt x="217884" y="367110"/>
                  <a:pt x="197643" y="372269"/>
                </a:cubicBezTo>
                <a:cubicBezTo>
                  <a:pt x="177402" y="377428"/>
                  <a:pt x="151606" y="386953"/>
                  <a:pt x="126206" y="386556"/>
                </a:cubicBezTo>
                <a:cubicBezTo>
                  <a:pt x="100806" y="386159"/>
                  <a:pt x="66277" y="382191"/>
                  <a:pt x="45243" y="369888"/>
                </a:cubicBezTo>
                <a:cubicBezTo>
                  <a:pt x="24209" y="357585"/>
                  <a:pt x="12104" y="335161"/>
                  <a:pt x="0" y="312738"/>
                </a:cubicBezTo>
              </a:path>
            </a:pathLst>
          </a:custGeom>
          <a:ln w="165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564795"/>
            <a:ext cx="1478842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9" name="Freeform 218"/>
          <p:cNvSpPr/>
          <p:nvPr/>
        </p:nvSpPr>
        <p:spPr>
          <a:xfrm>
            <a:off x="6504294" y="1590011"/>
            <a:ext cx="10632" cy="1286539"/>
          </a:xfrm>
          <a:custGeom>
            <a:avLst/>
            <a:gdLst>
              <a:gd name="connsiteX0" fmla="*/ 0 w 10632"/>
              <a:gd name="connsiteY0" fmla="*/ 0 h 1286539"/>
              <a:gd name="connsiteX1" fmla="*/ 10632 w 10632"/>
              <a:gd name="connsiteY1" fmla="*/ 1286539 h 128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2" h="1286539">
                <a:moveTo>
                  <a:pt x="0" y="0"/>
                </a:moveTo>
                <a:lnTo>
                  <a:pt x="10632" y="1286539"/>
                </a:lnTo>
              </a:path>
            </a:pathLst>
          </a:custGeom>
          <a:ln w="177800">
            <a:solidFill>
              <a:srgbClr val="FF000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19"/>
          <p:cNvSpPr/>
          <p:nvPr/>
        </p:nvSpPr>
        <p:spPr>
          <a:xfrm>
            <a:off x="7200483" y="1758819"/>
            <a:ext cx="195685" cy="407763"/>
          </a:xfrm>
          <a:custGeom>
            <a:avLst/>
            <a:gdLst>
              <a:gd name="connsiteX0" fmla="*/ 163167 w 163167"/>
              <a:gd name="connsiteY0" fmla="*/ 0 h 365147"/>
              <a:gd name="connsiteX1" fmla="*/ 79823 w 163167"/>
              <a:gd name="connsiteY1" fmla="*/ 90488 h 365147"/>
              <a:gd name="connsiteX2" fmla="*/ 25055 w 163167"/>
              <a:gd name="connsiteY2" fmla="*/ 157163 h 365147"/>
              <a:gd name="connsiteX3" fmla="*/ 1242 w 163167"/>
              <a:gd name="connsiteY3" fmla="*/ 276225 h 365147"/>
              <a:gd name="connsiteX4" fmla="*/ 60773 w 163167"/>
              <a:gd name="connsiteY4" fmla="*/ 352425 h 365147"/>
              <a:gd name="connsiteX5" fmla="*/ 160786 w 163167"/>
              <a:gd name="connsiteY5" fmla="*/ 364331 h 365147"/>
              <a:gd name="connsiteX0-1" fmla="*/ 162438 w 162438"/>
              <a:gd name="connsiteY0-2" fmla="*/ 0 h 365147"/>
              <a:gd name="connsiteX1-3" fmla="*/ 79094 w 162438"/>
              <a:gd name="connsiteY1-4" fmla="*/ 90488 h 365147"/>
              <a:gd name="connsiteX2-5" fmla="*/ 33851 w 162438"/>
              <a:gd name="connsiteY2-6" fmla="*/ 159544 h 365147"/>
              <a:gd name="connsiteX3-7" fmla="*/ 513 w 162438"/>
              <a:gd name="connsiteY3-8" fmla="*/ 276225 h 365147"/>
              <a:gd name="connsiteX4-9" fmla="*/ 60044 w 162438"/>
              <a:gd name="connsiteY4-10" fmla="*/ 352425 h 365147"/>
              <a:gd name="connsiteX5-11" fmla="*/ 160057 w 162438"/>
              <a:gd name="connsiteY5-12" fmla="*/ 364331 h 365147"/>
              <a:gd name="connsiteX0-13" fmla="*/ 169491 w 169491"/>
              <a:gd name="connsiteY0-14" fmla="*/ 0 h 364900"/>
              <a:gd name="connsiteX1-15" fmla="*/ 86147 w 169491"/>
              <a:gd name="connsiteY1-16" fmla="*/ 90488 h 364900"/>
              <a:gd name="connsiteX2-17" fmla="*/ 40904 w 169491"/>
              <a:gd name="connsiteY2-18" fmla="*/ 159544 h 364900"/>
              <a:gd name="connsiteX3-19" fmla="*/ 422 w 169491"/>
              <a:gd name="connsiteY3-20" fmla="*/ 285750 h 364900"/>
              <a:gd name="connsiteX4-21" fmla="*/ 67097 w 169491"/>
              <a:gd name="connsiteY4-22" fmla="*/ 352425 h 364900"/>
              <a:gd name="connsiteX5-23" fmla="*/ 167110 w 169491"/>
              <a:gd name="connsiteY5-24" fmla="*/ 364331 h 364900"/>
              <a:gd name="connsiteX0-25" fmla="*/ 179016 w 179016"/>
              <a:gd name="connsiteY0-26" fmla="*/ 0 h 391094"/>
              <a:gd name="connsiteX1-27" fmla="*/ 86147 w 179016"/>
              <a:gd name="connsiteY1-28" fmla="*/ 116682 h 391094"/>
              <a:gd name="connsiteX2-29" fmla="*/ 40904 w 179016"/>
              <a:gd name="connsiteY2-30" fmla="*/ 185738 h 391094"/>
              <a:gd name="connsiteX3-31" fmla="*/ 422 w 179016"/>
              <a:gd name="connsiteY3-32" fmla="*/ 311944 h 391094"/>
              <a:gd name="connsiteX4-33" fmla="*/ 67097 w 179016"/>
              <a:gd name="connsiteY4-34" fmla="*/ 378619 h 391094"/>
              <a:gd name="connsiteX5-35" fmla="*/ 167110 w 179016"/>
              <a:gd name="connsiteY5-36" fmla="*/ 390525 h 391094"/>
              <a:gd name="connsiteX0-37" fmla="*/ 195685 w 195685"/>
              <a:gd name="connsiteY0-38" fmla="*/ 0 h 407763"/>
              <a:gd name="connsiteX1-39" fmla="*/ 86147 w 195685"/>
              <a:gd name="connsiteY1-40" fmla="*/ 133351 h 407763"/>
              <a:gd name="connsiteX2-41" fmla="*/ 40904 w 195685"/>
              <a:gd name="connsiteY2-42" fmla="*/ 202407 h 407763"/>
              <a:gd name="connsiteX3-43" fmla="*/ 422 w 195685"/>
              <a:gd name="connsiteY3-44" fmla="*/ 328613 h 407763"/>
              <a:gd name="connsiteX4-45" fmla="*/ 67097 w 195685"/>
              <a:gd name="connsiteY4-46" fmla="*/ 395288 h 407763"/>
              <a:gd name="connsiteX5-47" fmla="*/ 167110 w 195685"/>
              <a:gd name="connsiteY5-48" fmla="*/ 407194 h 4077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5685" h="407763">
                <a:moveTo>
                  <a:pt x="195685" y="0"/>
                </a:moveTo>
                <a:cubicBezTo>
                  <a:pt x="165522" y="32147"/>
                  <a:pt x="111944" y="99616"/>
                  <a:pt x="86147" y="133351"/>
                </a:cubicBezTo>
                <a:cubicBezTo>
                  <a:pt x="60350" y="167086"/>
                  <a:pt x="55191" y="169863"/>
                  <a:pt x="40904" y="202407"/>
                </a:cubicBezTo>
                <a:cubicBezTo>
                  <a:pt x="26617" y="234951"/>
                  <a:pt x="-3944" y="296466"/>
                  <a:pt x="422" y="328613"/>
                </a:cubicBezTo>
                <a:cubicBezTo>
                  <a:pt x="4788" y="360760"/>
                  <a:pt x="39316" y="382191"/>
                  <a:pt x="67097" y="395288"/>
                </a:cubicBezTo>
                <a:cubicBezTo>
                  <a:pt x="94878" y="408385"/>
                  <a:pt x="130399" y="408583"/>
                  <a:pt x="167110" y="407194"/>
                </a:cubicBez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0"/>
          <p:cNvSpPr/>
          <p:nvPr/>
        </p:nvSpPr>
        <p:spPr>
          <a:xfrm>
            <a:off x="6369880" y="1211392"/>
            <a:ext cx="388549" cy="414337"/>
          </a:xfrm>
          <a:custGeom>
            <a:avLst/>
            <a:gdLst>
              <a:gd name="connsiteX0" fmla="*/ 156014 w 291745"/>
              <a:gd name="connsiteY0" fmla="*/ 338137 h 338137"/>
              <a:gd name="connsiteX1" fmla="*/ 3614 w 291745"/>
              <a:gd name="connsiteY1" fmla="*/ 147637 h 338137"/>
              <a:gd name="connsiteX2" fmla="*/ 291745 w 291745"/>
              <a:gd name="connsiteY2" fmla="*/ 0 h 338137"/>
              <a:gd name="connsiteX3" fmla="*/ 291745 w 291745"/>
              <a:gd name="connsiteY3" fmla="*/ 0 h 338137"/>
              <a:gd name="connsiteX0-1" fmla="*/ 189717 w 289729"/>
              <a:gd name="connsiteY0-2" fmla="*/ 330994 h 330994"/>
              <a:gd name="connsiteX1-3" fmla="*/ 1598 w 289729"/>
              <a:gd name="connsiteY1-4" fmla="*/ 147637 h 330994"/>
              <a:gd name="connsiteX2-5" fmla="*/ 289729 w 289729"/>
              <a:gd name="connsiteY2-6" fmla="*/ 0 h 330994"/>
              <a:gd name="connsiteX3-7" fmla="*/ 289729 w 289729"/>
              <a:gd name="connsiteY3-8" fmla="*/ 0 h 330994"/>
              <a:gd name="connsiteX0-9" fmla="*/ 164872 w 291078"/>
              <a:gd name="connsiteY0-10" fmla="*/ 381000 h 381000"/>
              <a:gd name="connsiteX1-11" fmla="*/ 2947 w 291078"/>
              <a:gd name="connsiteY1-12" fmla="*/ 147637 h 381000"/>
              <a:gd name="connsiteX2-13" fmla="*/ 291078 w 291078"/>
              <a:gd name="connsiteY2-14" fmla="*/ 0 h 381000"/>
              <a:gd name="connsiteX3-15" fmla="*/ 291078 w 291078"/>
              <a:gd name="connsiteY3-16" fmla="*/ 0 h 381000"/>
              <a:gd name="connsiteX0-17" fmla="*/ 189717 w 289729"/>
              <a:gd name="connsiteY0-18" fmla="*/ 381000 h 381000"/>
              <a:gd name="connsiteX1-19" fmla="*/ 1598 w 289729"/>
              <a:gd name="connsiteY1-20" fmla="*/ 147637 h 381000"/>
              <a:gd name="connsiteX2-21" fmla="*/ 289729 w 289729"/>
              <a:gd name="connsiteY2-22" fmla="*/ 0 h 381000"/>
              <a:gd name="connsiteX3-23" fmla="*/ 289729 w 289729"/>
              <a:gd name="connsiteY3-24" fmla="*/ 0 h 381000"/>
              <a:gd name="connsiteX0-25" fmla="*/ 219729 w 288785"/>
              <a:gd name="connsiteY0-26" fmla="*/ 416719 h 416719"/>
              <a:gd name="connsiteX1-27" fmla="*/ 654 w 288785"/>
              <a:gd name="connsiteY1-28" fmla="*/ 147637 h 416719"/>
              <a:gd name="connsiteX2-29" fmla="*/ 288785 w 288785"/>
              <a:gd name="connsiteY2-30" fmla="*/ 0 h 416719"/>
              <a:gd name="connsiteX3-31" fmla="*/ 288785 w 288785"/>
              <a:gd name="connsiteY3-32" fmla="*/ 0 h 416719"/>
              <a:gd name="connsiteX0-33" fmla="*/ 198889 w 289376"/>
              <a:gd name="connsiteY0-34" fmla="*/ 373856 h 373856"/>
              <a:gd name="connsiteX1-35" fmla="*/ 1245 w 289376"/>
              <a:gd name="connsiteY1-36" fmla="*/ 147637 h 373856"/>
              <a:gd name="connsiteX2-37" fmla="*/ 289376 w 289376"/>
              <a:gd name="connsiteY2-38" fmla="*/ 0 h 373856"/>
              <a:gd name="connsiteX3-39" fmla="*/ 289376 w 289376"/>
              <a:gd name="connsiteY3-40" fmla="*/ 0 h 373856"/>
              <a:gd name="connsiteX0-41" fmla="*/ 201854 w 292341"/>
              <a:gd name="connsiteY0-42" fmla="*/ 373856 h 373856"/>
              <a:gd name="connsiteX1-43" fmla="*/ 4210 w 292341"/>
              <a:gd name="connsiteY1-44" fmla="*/ 147637 h 373856"/>
              <a:gd name="connsiteX2-45" fmla="*/ 84735 w 292341"/>
              <a:gd name="connsiteY2-46" fmla="*/ 78322 h 373856"/>
              <a:gd name="connsiteX3-47" fmla="*/ 292341 w 292341"/>
              <a:gd name="connsiteY3-48" fmla="*/ 0 h 373856"/>
              <a:gd name="connsiteX4" fmla="*/ 292341 w 292341"/>
              <a:gd name="connsiteY4" fmla="*/ 0 h 373856"/>
              <a:gd name="connsiteX0-49" fmla="*/ 200893 w 291380"/>
              <a:gd name="connsiteY0-50" fmla="*/ 373856 h 373856"/>
              <a:gd name="connsiteX1-51" fmla="*/ 3249 w 291380"/>
              <a:gd name="connsiteY1-52" fmla="*/ 147637 h 373856"/>
              <a:gd name="connsiteX2-53" fmla="*/ 93299 w 291380"/>
              <a:gd name="connsiteY2-54" fmla="*/ 78322 h 373856"/>
              <a:gd name="connsiteX3-55" fmla="*/ 291380 w 291380"/>
              <a:gd name="connsiteY3-56" fmla="*/ 0 h 373856"/>
              <a:gd name="connsiteX4-57" fmla="*/ 291380 w 291380"/>
              <a:gd name="connsiteY4-58" fmla="*/ 0 h 373856"/>
              <a:gd name="connsiteX0-59" fmla="*/ 200431 w 290918"/>
              <a:gd name="connsiteY0-60" fmla="*/ 373856 h 373856"/>
              <a:gd name="connsiteX1-61" fmla="*/ 2787 w 290918"/>
              <a:gd name="connsiteY1-62" fmla="*/ 147637 h 373856"/>
              <a:gd name="connsiteX2-63" fmla="*/ 92837 w 290918"/>
              <a:gd name="connsiteY2-64" fmla="*/ 78322 h 373856"/>
              <a:gd name="connsiteX3-65" fmla="*/ 211899 w 290918"/>
              <a:gd name="connsiteY3-66" fmla="*/ 25934 h 373856"/>
              <a:gd name="connsiteX4-67" fmla="*/ 290918 w 290918"/>
              <a:gd name="connsiteY4-68" fmla="*/ 0 h 373856"/>
              <a:gd name="connsiteX5" fmla="*/ 290918 w 290918"/>
              <a:gd name="connsiteY5" fmla="*/ 0 h 373856"/>
              <a:gd name="connsiteX0-69" fmla="*/ 200431 w 336162"/>
              <a:gd name="connsiteY0-70" fmla="*/ 402431 h 402431"/>
              <a:gd name="connsiteX1-71" fmla="*/ 2787 w 336162"/>
              <a:gd name="connsiteY1-72" fmla="*/ 176212 h 402431"/>
              <a:gd name="connsiteX2-73" fmla="*/ 92837 w 336162"/>
              <a:gd name="connsiteY2-74" fmla="*/ 106897 h 402431"/>
              <a:gd name="connsiteX3-75" fmla="*/ 211899 w 336162"/>
              <a:gd name="connsiteY3-76" fmla="*/ 54509 h 402431"/>
              <a:gd name="connsiteX4-77" fmla="*/ 290918 w 336162"/>
              <a:gd name="connsiteY4-78" fmla="*/ 28575 h 402431"/>
              <a:gd name="connsiteX5-79" fmla="*/ 336162 w 336162"/>
              <a:gd name="connsiteY5-80" fmla="*/ 0 h 402431"/>
              <a:gd name="connsiteX0-81" fmla="*/ 200431 w 388549"/>
              <a:gd name="connsiteY0-82" fmla="*/ 414337 h 414337"/>
              <a:gd name="connsiteX1-83" fmla="*/ 2787 w 388549"/>
              <a:gd name="connsiteY1-84" fmla="*/ 188118 h 414337"/>
              <a:gd name="connsiteX2-85" fmla="*/ 92837 w 388549"/>
              <a:gd name="connsiteY2-86" fmla="*/ 118803 h 414337"/>
              <a:gd name="connsiteX3-87" fmla="*/ 211899 w 388549"/>
              <a:gd name="connsiteY3-88" fmla="*/ 66415 h 414337"/>
              <a:gd name="connsiteX4-89" fmla="*/ 290918 w 388549"/>
              <a:gd name="connsiteY4-90" fmla="*/ 40481 h 414337"/>
              <a:gd name="connsiteX5-91" fmla="*/ 388549 w 388549"/>
              <a:gd name="connsiteY5-92" fmla="*/ 0 h 414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57" y="connsiteY4-58"/>
              </a:cxn>
              <a:cxn ang="0">
                <a:pos x="connsiteX5-79" y="connsiteY5-80"/>
              </a:cxn>
            </a:cxnLst>
            <a:rect l="l" t="t" r="r" b="b"/>
            <a:pathLst>
              <a:path w="388549" h="414337">
                <a:moveTo>
                  <a:pt x="200431" y="414337"/>
                </a:moveTo>
                <a:cubicBezTo>
                  <a:pt x="112920" y="347265"/>
                  <a:pt x="20719" y="237374"/>
                  <a:pt x="2787" y="188118"/>
                </a:cubicBezTo>
                <a:cubicBezTo>
                  <a:pt x="-15145" y="138862"/>
                  <a:pt x="57985" y="139087"/>
                  <a:pt x="92837" y="118803"/>
                </a:cubicBezTo>
                <a:cubicBezTo>
                  <a:pt x="127689" y="98519"/>
                  <a:pt x="178885" y="79469"/>
                  <a:pt x="211899" y="66415"/>
                </a:cubicBezTo>
                <a:cubicBezTo>
                  <a:pt x="244913" y="53361"/>
                  <a:pt x="261476" y="51550"/>
                  <a:pt x="290918" y="40481"/>
                </a:cubicBezTo>
                <a:cubicBezTo>
                  <a:pt x="320360" y="29412"/>
                  <a:pt x="373468" y="9525"/>
                  <a:pt x="388549" y="0"/>
                </a:cubicBezTo>
              </a:path>
            </a:pathLst>
          </a:custGeom>
          <a:ln w="149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/>
          <p:cNvSpPr/>
          <p:nvPr/>
        </p:nvSpPr>
        <p:spPr>
          <a:xfrm>
            <a:off x="6660361" y="1239708"/>
            <a:ext cx="364331" cy="159544"/>
          </a:xfrm>
          <a:custGeom>
            <a:avLst/>
            <a:gdLst>
              <a:gd name="connsiteX0" fmla="*/ 0 w 364331"/>
              <a:gd name="connsiteY0" fmla="*/ 0 h 159544"/>
              <a:gd name="connsiteX1" fmla="*/ 364331 w 364331"/>
              <a:gd name="connsiteY1" fmla="*/ 159544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331" h="159544">
                <a:moveTo>
                  <a:pt x="0" y="0"/>
                </a:moveTo>
                <a:lnTo>
                  <a:pt x="364331" y="159544"/>
                </a:lnTo>
              </a:path>
            </a:pathLst>
          </a:cu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/>
          <p:cNvSpPr/>
          <p:nvPr/>
        </p:nvSpPr>
        <p:spPr>
          <a:xfrm>
            <a:off x="6960399" y="1151600"/>
            <a:ext cx="326231" cy="309563"/>
          </a:xfrm>
          <a:custGeom>
            <a:avLst/>
            <a:gdLst>
              <a:gd name="connsiteX0" fmla="*/ 0 w 171450"/>
              <a:gd name="connsiteY0" fmla="*/ 169068 h 169068"/>
              <a:gd name="connsiteX1" fmla="*/ 171450 w 171450"/>
              <a:gd name="connsiteY1" fmla="*/ 0 h 169068"/>
              <a:gd name="connsiteX0-1" fmla="*/ 0 w 171450"/>
              <a:gd name="connsiteY0-2" fmla="*/ 169068 h 169068"/>
              <a:gd name="connsiteX1-3" fmla="*/ 80962 w 171450"/>
              <a:gd name="connsiteY1-4" fmla="*/ 92868 h 169068"/>
              <a:gd name="connsiteX2" fmla="*/ 171450 w 171450"/>
              <a:gd name="connsiteY2" fmla="*/ 0 h 169068"/>
              <a:gd name="connsiteX0-5" fmla="*/ 0 w 211931"/>
              <a:gd name="connsiteY0-6" fmla="*/ 207168 h 207168"/>
              <a:gd name="connsiteX1-7" fmla="*/ 121443 w 211931"/>
              <a:gd name="connsiteY1-8" fmla="*/ 92868 h 207168"/>
              <a:gd name="connsiteX2-9" fmla="*/ 211931 w 211931"/>
              <a:gd name="connsiteY2-10" fmla="*/ 0 h 207168"/>
              <a:gd name="connsiteX0-11" fmla="*/ 0 w 233362"/>
              <a:gd name="connsiteY0-12" fmla="*/ 226218 h 226218"/>
              <a:gd name="connsiteX1-13" fmla="*/ 142874 w 233362"/>
              <a:gd name="connsiteY1-14" fmla="*/ 92868 h 226218"/>
              <a:gd name="connsiteX2-15" fmla="*/ 233362 w 233362"/>
              <a:gd name="connsiteY2-16" fmla="*/ 0 h 226218"/>
              <a:gd name="connsiteX0-17" fmla="*/ 0 w 266699"/>
              <a:gd name="connsiteY0-18" fmla="*/ 259556 h 259556"/>
              <a:gd name="connsiteX1-19" fmla="*/ 142874 w 266699"/>
              <a:gd name="connsiteY1-20" fmla="*/ 126206 h 259556"/>
              <a:gd name="connsiteX2-21" fmla="*/ 266699 w 266699"/>
              <a:gd name="connsiteY2-22" fmla="*/ 0 h 259556"/>
              <a:gd name="connsiteX0-23" fmla="*/ 0 w 292893"/>
              <a:gd name="connsiteY0-24" fmla="*/ 285750 h 285750"/>
              <a:gd name="connsiteX1-25" fmla="*/ 142874 w 292893"/>
              <a:gd name="connsiteY1-26" fmla="*/ 152400 h 285750"/>
              <a:gd name="connsiteX2-27" fmla="*/ 292893 w 292893"/>
              <a:gd name="connsiteY2-28" fmla="*/ 0 h 285750"/>
              <a:gd name="connsiteX0-29" fmla="*/ 0 w 316706"/>
              <a:gd name="connsiteY0-30" fmla="*/ 304800 h 304800"/>
              <a:gd name="connsiteX1-31" fmla="*/ 142874 w 316706"/>
              <a:gd name="connsiteY1-32" fmla="*/ 171450 h 304800"/>
              <a:gd name="connsiteX2-33" fmla="*/ 316706 w 316706"/>
              <a:gd name="connsiteY2-34" fmla="*/ 0 h 304800"/>
              <a:gd name="connsiteX0-35" fmla="*/ 0 w 326231"/>
              <a:gd name="connsiteY0-36" fmla="*/ 309563 h 309563"/>
              <a:gd name="connsiteX1-37" fmla="*/ 142874 w 326231"/>
              <a:gd name="connsiteY1-38" fmla="*/ 176213 h 309563"/>
              <a:gd name="connsiteX2-39" fmla="*/ 326231 w 326231"/>
              <a:gd name="connsiteY2-40" fmla="*/ 0 h 3095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9" y="connsiteY2-10"/>
              </a:cxn>
            </a:cxnLst>
            <a:rect l="l" t="t" r="r" b="b"/>
            <a:pathLst>
              <a:path w="326231" h="309563">
                <a:moveTo>
                  <a:pt x="0" y="309563"/>
                </a:moveTo>
                <a:lnTo>
                  <a:pt x="142874" y="176213"/>
                </a:lnTo>
                <a:cubicBezTo>
                  <a:pt x="119062" y="196057"/>
                  <a:pt x="269081" y="56356"/>
                  <a:pt x="326231" y="0"/>
                </a:cubicBezTo>
              </a:path>
            </a:pathLst>
          </a:cu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/>
          <p:cNvSpPr/>
          <p:nvPr/>
        </p:nvSpPr>
        <p:spPr>
          <a:xfrm>
            <a:off x="7191375" y="1245524"/>
            <a:ext cx="428625" cy="159273"/>
          </a:xfrm>
          <a:custGeom>
            <a:avLst/>
            <a:gdLst>
              <a:gd name="connsiteX0" fmla="*/ 0 w 428625"/>
              <a:gd name="connsiteY0" fmla="*/ 0 h 159273"/>
              <a:gd name="connsiteX1" fmla="*/ 321469 w 428625"/>
              <a:gd name="connsiteY1" fmla="*/ 157163 h 159273"/>
              <a:gd name="connsiteX2" fmla="*/ 428625 w 428625"/>
              <a:gd name="connsiteY2" fmla="*/ 76200 h 15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59273">
                <a:moveTo>
                  <a:pt x="0" y="0"/>
                </a:moveTo>
                <a:cubicBezTo>
                  <a:pt x="125016" y="72231"/>
                  <a:pt x="250032" y="144463"/>
                  <a:pt x="321469" y="157163"/>
                </a:cubicBezTo>
                <a:cubicBezTo>
                  <a:pt x="392906" y="169863"/>
                  <a:pt x="410765" y="123031"/>
                  <a:pt x="428625" y="76200"/>
                </a:cubicBezTo>
              </a:path>
            </a:pathLst>
          </a:cu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4"/>
          <p:cNvSpPr/>
          <p:nvPr/>
        </p:nvSpPr>
        <p:spPr>
          <a:xfrm>
            <a:off x="7465224" y="1735009"/>
            <a:ext cx="4763" cy="1138238"/>
          </a:xfrm>
          <a:custGeom>
            <a:avLst/>
            <a:gdLst>
              <a:gd name="connsiteX0" fmla="*/ 0 w 4763"/>
              <a:gd name="connsiteY0" fmla="*/ 0 h 1138238"/>
              <a:gd name="connsiteX1" fmla="*/ 4763 w 4763"/>
              <a:gd name="connsiteY1" fmla="*/ 1138238 h 11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3" h="1138238">
                <a:moveTo>
                  <a:pt x="0" y="0"/>
                </a:moveTo>
                <a:cubicBezTo>
                  <a:pt x="1588" y="379413"/>
                  <a:pt x="3175" y="758825"/>
                  <a:pt x="4763" y="1138238"/>
                </a:cubicBezTo>
              </a:path>
            </a:pathLst>
          </a:custGeom>
          <a:ln w="200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/>
          <p:cNvSpPr/>
          <p:nvPr/>
        </p:nvSpPr>
        <p:spPr>
          <a:xfrm>
            <a:off x="6941348" y="2544633"/>
            <a:ext cx="476250" cy="295275"/>
          </a:xfrm>
          <a:custGeom>
            <a:avLst/>
            <a:gdLst>
              <a:gd name="connsiteX0" fmla="*/ 414338 w 414338"/>
              <a:gd name="connsiteY0" fmla="*/ 261938 h 261938"/>
              <a:gd name="connsiteX1" fmla="*/ 0 w 414338"/>
              <a:gd name="connsiteY1" fmla="*/ 0 h 261938"/>
              <a:gd name="connsiteX0-1" fmla="*/ 476250 w 476250"/>
              <a:gd name="connsiteY0-2" fmla="*/ 295275 h 295275"/>
              <a:gd name="connsiteX1-3" fmla="*/ 0 w 476250"/>
              <a:gd name="connsiteY1-4" fmla="*/ 0 h 295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76250" h="295275">
                <a:moveTo>
                  <a:pt x="476250" y="295275"/>
                </a:moveTo>
                <a:lnTo>
                  <a:pt x="0" y="0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6536536" y="2544634"/>
            <a:ext cx="457199" cy="304800"/>
          </a:xfrm>
          <a:custGeom>
            <a:avLst/>
            <a:gdLst>
              <a:gd name="connsiteX0" fmla="*/ 376237 w 376237"/>
              <a:gd name="connsiteY0" fmla="*/ 0 h 242887"/>
              <a:gd name="connsiteX1" fmla="*/ 0 w 376237"/>
              <a:gd name="connsiteY1" fmla="*/ 242887 h 242887"/>
              <a:gd name="connsiteX0-1" fmla="*/ 438149 w 438149"/>
              <a:gd name="connsiteY0-2" fmla="*/ 0 h 261937"/>
              <a:gd name="connsiteX1-3" fmla="*/ 0 w 438149"/>
              <a:gd name="connsiteY1-4" fmla="*/ 261937 h 261937"/>
              <a:gd name="connsiteX0-5" fmla="*/ 433387 w 433387"/>
              <a:gd name="connsiteY0-6" fmla="*/ 0 h 290512"/>
              <a:gd name="connsiteX1-7" fmla="*/ 0 w 433387"/>
              <a:gd name="connsiteY1-8" fmla="*/ 290512 h 290512"/>
              <a:gd name="connsiteX0-9" fmla="*/ 457199 w 457199"/>
              <a:gd name="connsiteY0-10" fmla="*/ 0 h 304800"/>
              <a:gd name="connsiteX1-11" fmla="*/ 0 w 457199"/>
              <a:gd name="connsiteY1-12" fmla="*/ 30480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57199" h="304800">
                <a:moveTo>
                  <a:pt x="457199" y="0"/>
                </a:moveTo>
                <a:lnTo>
                  <a:pt x="0" y="304800"/>
                </a:ln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96" y="575562"/>
            <a:ext cx="1295400" cy="145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Freeform 237"/>
          <p:cNvSpPr/>
          <p:nvPr/>
        </p:nvSpPr>
        <p:spPr>
          <a:xfrm>
            <a:off x="6636058" y="2384425"/>
            <a:ext cx="6350" cy="720725"/>
          </a:xfrm>
          <a:custGeom>
            <a:avLst/>
            <a:gdLst>
              <a:gd name="connsiteX0" fmla="*/ 0 w 6350"/>
              <a:gd name="connsiteY0" fmla="*/ 0 h 720725"/>
              <a:gd name="connsiteX1" fmla="*/ 6350 w 6350"/>
              <a:gd name="connsiteY1" fmla="*/ 72072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720725">
                <a:moveTo>
                  <a:pt x="0" y="0"/>
                </a:moveTo>
                <a:cubicBezTo>
                  <a:pt x="2117" y="240242"/>
                  <a:pt x="4233" y="480483"/>
                  <a:pt x="6350" y="720725"/>
                </a:cubicBezTo>
              </a:path>
            </a:pathLst>
          </a:custGeom>
          <a:solidFill>
            <a:srgbClr val="FF0000"/>
          </a:solidFill>
          <a:ln w="212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>
          <a:xfrm>
            <a:off x="6744007" y="2728662"/>
            <a:ext cx="612775" cy="316163"/>
          </a:xfrm>
          <a:custGeom>
            <a:avLst/>
            <a:gdLst>
              <a:gd name="connsiteX0" fmla="*/ 0 w 628050"/>
              <a:gd name="connsiteY0" fmla="*/ 1200 h 319299"/>
              <a:gd name="connsiteX1" fmla="*/ 104775 w 628050"/>
              <a:gd name="connsiteY1" fmla="*/ 7550 h 319299"/>
              <a:gd name="connsiteX2" fmla="*/ 222250 w 628050"/>
              <a:gd name="connsiteY2" fmla="*/ 58350 h 319299"/>
              <a:gd name="connsiteX3" fmla="*/ 292100 w 628050"/>
              <a:gd name="connsiteY3" fmla="*/ 150425 h 319299"/>
              <a:gd name="connsiteX4" fmla="*/ 352425 w 628050"/>
              <a:gd name="connsiteY4" fmla="*/ 229800 h 319299"/>
              <a:gd name="connsiteX5" fmla="*/ 454025 w 628050"/>
              <a:gd name="connsiteY5" fmla="*/ 290125 h 319299"/>
              <a:gd name="connsiteX6" fmla="*/ 612775 w 628050"/>
              <a:gd name="connsiteY6" fmla="*/ 315525 h 319299"/>
              <a:gd name="connsiteX7" fmla="*/ 612775 w 628050"/>
              <a:gd name="connsiteY7" fmla="*/ 318700 h 319299"/>
              <a:gd name="connsiteX0-1" fmla="*/ 0 w 612775"/>
              <a:gd name="connsiteY0-2" fmla="*/ 1200 h 315525"/>
              <a:gd name="connsiteX1-3" fmla="*/ 104775 w 612775"/>
              <a:gd name="connsiteY1-4" fmla="*/ 7550 h 315525"/>
              <a:gd name="connsiteX2-5" fmla="*/ 222250 w 612775"/>
              <a:gd name="connsiteY2-6" fmla="*/ 58350 h 315525"/>
              <a:gd name="connsiteX3-7" fmla="*/ 292100 w 612775"/>
              <a:gd name="connsiteY3-8" fmla="*/ 150425 h 315525"/>
              <a:gd name="connsiteX4-9" fmla="*/ 352425 w 612775"/>
              <a:gd name="connsiteY4-10" fmla="*/ 229800 h 315525"/>
              <a:gd name="connsiteX5-11" fmla="*/ 454025 w 612775"/>
              <a:gd name="connsiteY5-12" fmla="*/ 290125 h 315525"/>
              <a:gd name="connsiteX6-13" fmla="*/ 612775 w 612775"/>
              <a:gd name="connsiteY6-14" fmla="*/ 315525 h 315525"/>
              <a:gd name="connsiteX0-15" fmla="*/ 0 w 612775"/>
              <a:gd name="connsiteY0-16" fmla="*/ 1838 h 316163"/>
              <a:gd name="connsiteX1-17" fmla="*/ 104775 w 612775"/>
              <a:gd name="connsiteY1-18" fmla="*/ 8188 h 316163"/>
              <a:gd name="connsiteX2-19" fmla="*/ 219075 w 612775"/>
              <a:gd name="connsiteY2-20" fmla="*/ 71688 h 316163"/>
              <a:gd name="connsiteX3-21" fmla="*/ 292100 w 612775"/>
              <a:gd name="connsiteY3-22" fmla="*/ 151063 h 316163"/>
              <a:gd name="connsiteX4-23" fmla="*/ 352425 w 612775"/>
              <a:gd name="connsiteY4-24" fmla="*/ 230438 h 316163"/>
              <a:gd name="connsiteX5-25" fmla="*/ 454025 w 612775"/>
              <a:gd name="connsiteY5-26" fmla="*/ 290763 h 316163"/>
              <a:gd name="connsiteX6-27" fmla="*/ 612775 w 612775"/>
              <a:gd name="connsiteY6-28" fmla="*/ 316163 h 316163"/>
              <a:gd name="connsiteX0-29" fmla="*/ 0 w 612775"/>
              <a:gd name="connsiteY0-30" fmla="*/ 1838 h 316163"/>
              <a:gd name="connsiteX1-31" fmla="*/ 104775 w 612775"/>
              <a:gd name="connsiteY1-32" fmla="*/ 8188 h 316163"/>
              <a:gd name="connsiteX2-33" fmla="*/ 219075 w 612775"/>
              <a:gd name="connsiteY2-34" fmla="*/ 71688 h 316163"/>
              <a:gd name="connsiteX3-35" fmla="*/ 292100 w 612775"/>
              <a:gd name="connsiteY3-36" fmla="*/ 151063 h 316163"/>
              <a:gd name="connsiteX4-37" fmla="*/ 365125 w 612775"/>
              <a:gd name="connsiteY4-38" fmla="*/ 224088 h 316163"/>
              <a:gd name="connsiteX5-39" fmla="*/ 454025 w 612775"/>
              <a:gd name="connsiteY5-40" fmla="*/ 290763 h 316163"/>
              <a:gd name="connsiteX6-41" fmla="*/ 612775 w 612775"/>
              <a:gd name="connsiteY6-42" fmla="*/ 316163 h 3161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12775" h="316163">
                <a:moveTo>
                  <a:pt x="0" y="1838"/>
                </a:moveTo>
                <a:cubicBezTo>
                  <a:pt x="33866" y="250"/>
                  <a:pt x="68263" y="-3454"/>
                  <a:pt x="104775" y="8188"/>
                </a:cubicBezTo>
                <a:cubicBezTo>
                  <a:pt x="141287" y="19830"/>
                  <a:pt x="187854" y="47876"/>
                  <a:pt x="219075" y="71688"/>
                </a:cubicBezTo>
                <a:cubicBezTo>
                  <a:pt x="250296" y="95500"/>
                  <a:pt x="267758" y="125663"/>
                  <a:pt x="292100" y="151063"/>
                </a:cubicBezTo>
                <a:cubicBezTo>
                  <a:pt x="316442" y="176463"/>
                  <a:pt x="338138" y="200805"/>
                  <a:pt x="365125" y="224088"/>
                </a:cubicBezTo>
                <a:cubicBezTo>
                  <a:pt x="392113" y="247371"/>
                  <a:pt x="412750" y="275417"/>
                  <a:pt x="454025" y="290763"/>
                </a:cubicBezTo>
                <a:cubicBezTo>
                  <a:pt x="495300" y="306109"/>
                  <a:pt x="586317" y="311401"/>
                  <a:pt x="612775" y="316163"/>
                </a:cubicBezTo>
              </a:path>
            </a:pathLst>
          </a:custGeom>
          <a:solidFill>
            <a:srgbClr val="FF0000"/>
          </a:solidFill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39"/>
          <p:cNvSpPr/>
          <p:nvPr/>
        </p:nvSpPr>
        <p:spPr>
          <a:xfrm>
            <a:off x="7356783" y="2984499"/>
            <a:ext cx="165100" cy="54985"/>
          </a:xfrm>
          <a:custGeom>
            <a:avLst/>
            <a:gdLst>
              <a:gd name="connsiteX0" fmla="*/ 0 w 152400"/>
              <a:gd name="connsiteY0" fmla="*/ 53975 h 56852"/>
              <a:gd name="connsiteX1" fmla="*/ 69850 w 152400"/>
              <a:gd name="connsiteY1" fmla="*/ 50800 h 56852"/>
              <a:gd name="connsiteX2" fmla="*/ 152400 w 152400"/>
              <a:gd name="connsiteY2" fmla="*/ 0 h 56852"/>
              <a:gd name="connsiteX0-1" fmla="*/ 0 w 152400"/>
              <a:gd name="connsiteY0-2" fmla="*/ 53975 h 60986"/>
              <a:gd name="connsiteX1-3" fmla="*/ 92075 w 152400"/>
              <a:gd name="connsiteY1-4" fmla="*/ 57150 h 60986"/>
              <a:gd name="connsiteX2-5" fmla="*/ 152400 w 152400"/>
              <a:gd name="connsiteY2-6" fmla="*/ 0 h 60986"/>
              <a:gd name="connsiteX0-7" fmla="*/ 0 w 152400"/>
              <a:gd name="connsiteY0-8" fmla="*/ 53975 h 54985"/>
              <a:gd name="connsiteX1-9" fmla="*/ 92075 w 152400"/>
              <a:gd name="connsiteY1-10" fmla="*/ 44450 h 54985"/>
              <a:gd name="connsiteX2-11" fmla="*/ 152400 w 152400"/>
              <a:gd name="connsiteY2-12" fmla="*/ 0 h 54985"/>
              <a:gd name="connsiteX0-13" fmla="*/ 0 w 165100"/>
              <a:gd name="connsiteY0-14" fmla="*/ 41275 h 42066"/>
              <a:gd name="connsiteX1-15" fmla="*/ 92075 w 165100"/>
              <a:gd name="connsiteY1-16" fmla="*/ 31750 h 42066"/>
              <a:gd name="connsiteX2-17" fmla="*/ 165100 w 165100"/>
              <a:gd name="connsiteY2-18" fmla="*/ 0 h 42066"/>
              <a:gd name="connsiteX0-19" fmla="*/ 0 w 165100"/>
              <a:gd name="connsiteY0-20" fmla="*/ 53975 h 54985"/>
              <a:gd name="connsiteX1-21" fmla="*/ 92075 w 165100"/>
              <a:gd name="connsiteY1-22" fmla="*/ 44450 h 54985"/>
              <a:gd name="connsiteX2-23" fmla="*/ 165100 w 165100"/>
              <a:gd name="connsiteY2-24" fmla="*/ 0 h 54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5100" h="54985">
                <a:moveTo>
                  <a:pt x="0" y="53975"/>
                </a:moveTo>
                <a:cubicBezTo>
                  <a:pt x="22225" y="56885"/>
                  <a:pt x="64558" y="53446"/>
                  <a:pt x="92075" y="44450"/>
                </a:cubicBezTo>
                <a:cubicBezTo>
                  <a:pt x="119592" y="35454"/>
                  <a:pt x="136525" y="20902"/>
                  <a:pt x="165100" y="0"/>
                </a:cubicBezTo>
              </a:path>
            </a:pathLst>
          </a:custGeom>
          <a:ln w="136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0"/>
          <p:cNvSpPr/>
          <p:nvPr/>
        </p:nvSpPr>
        <p:spPr>
          <a:xfrm>
            <a:off x="7502833" y="2400300"/>
            <a:ext cx="107977" cy="615950"/>
          </a:xfrm>
          <a:custGeom>
            <a:avLst/>
            <a:gdLst>
              <a:gd name="connsiteX0" fmla="*/ 63500 w 74788"/>
              <a:gd name="connsiteY0" fmla="*/ 0 h 622300"/>
              <a:gd name="connsiteX1" fmla="*/ 69850 w 74788"/>
              <a:gd name="connsiteY1" fmla="*/ 479425 h 622300"/>
              <a:gd name="connsiteX2" fmla="*/ 0 w 74788"/>
              <a:gd name="connsiteY2" fmla="*/ 622300 h 622300"/>
              <a:gd name="connsiteX0-1" fmla="*/ 92075 w 105480"/>
              <a:gd name="connsiteY0-2" fmla="*/ 0 h 641350"/>
              <a:gd name="connsiteX1-3" fmla="*/ 98425 w 105480"/>
              <a:gd name="connsiteY1-4" fmla="*/ 479425 h 641350"/>
              <a:gd name="connsiteX2-5" fmla="*/ 0 w 105480"/>
              <a:gd name="connsiteY2-6" fmla="*/ 641350 h 641350"/>
              <a:gd name="connsiteX0-7" fmla="*/ 98425 w 107977"/>
              <a:gd name="connsiteY0-8" fmla="*/ 0 h 615950"/>
              <a:gd name="connsiteX1-9" fmla="*/ 98425 w 107977"/>
              <a:gd name="connsiteY1-10" fmla="*/ 454025 h 615950"/>
              <a:gd name="connsiteX2-11" fmla="*/ 0 w 107977"/>
              <a:gd name="connsiteY2-12" fmla="*/ 615950 h 615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7977" h="615950">
                <a:moveTo>
                  <a:pt x="98425" y="0"/>
                </a:moveTo>
                <a:cubicBezTo>
                  <a:pt x="106891" y="187854"/>
                  <a:pt x="114829" y="351367"/>
                  <a:pt x="98425" y="454025"/>
                </a:cubicBezTo>
                <a:cubicBezTo>
                  <a:pt x="82021" y="556683"/>
                  <a:pt x="29633" y="596371"/>
                  <a:pt x="0" y="615950"/>
                </a:cubicBezTo>
              </a:path>
            </a:pathLst>
          </a:cu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1"/>
          <p:cNvSpPr/>
          <p:nvPr/>
        </p:nvSpPr>
        <p:spPr>
          <a:xfrm>
            <a:off x="6680508" y="2047876"/>
            <a:ext cx="996950" cy="387350"/>
          </a:xfrm>
          <a:custGeom>
            <a:avLst/>
            <a:gdLst>
              <a:gd name="connsiteX0" fmla="*/ 920750 w 920750"/>
              <a:gd name="connsiteY0" fmla="*/ 409575 h 409575"/>
              <a:gd name="connsiteX1" fmla="*/ 180975 w 920750"/>
              <a:gd name="connsiteY1" fmla="*/ 177800 h 409575"/>
              <a:gd name="connsiteX2" fmla="*/ 0 w 920750"/>
              <a:gd name="connsiteY2" fmla="*/ 0 h 409575"/>
              <a:gd name="connsiteX0-1" fmla="*/ 965200 w 965200"/>
              <a:gd name="connsiteY0-2" fmla="*/ 384175 h 384175"/>
              <a:gd name="connsiteX1-3" fmla="*/ 225425 w 965200"/>
              <a:gd name="connsiteY1-4" fmla="*/ 152400 h 384175"/>
              <a:gd name="connsiteX2-5" fmla="*/ 0 w 965200"/>
              <a:gd name="connsiteY2-6" fmla="*/ 0 h 384175"/>
              <a:gd name="connsiteX0-7" fmla="*/ 996950 w 996950"/>
              <a:gd name="connsiteY0-8" fmla="*/ 374650 h 374650"/>
              <a:gd name="connsiteX1-9" fmla="*/ 257175 w 996950"/>
              <a:gd name="connsiteY1-10" fmla="*/ 142875 h 374650"/>
              <a:gd name="connsiteX2-11" fmla="*/ 0 w 996950"/>
              <a:gd name="connsiteY2-12" fmla="*/ 0 h 374650"/>
              <a:gd name="connsiteX0-13" fmla="*/ 996950 w 996950"/>
              <a:gd name="connsiteY0-14" fmla="*/ 387350 h 387350"/>
              <a:gd name="connsiteX1-15" fmla="*/ 257175 w 996950"/>
              <a:gd name="connsiteY1-16" fmla="*/ 155575 h 387350"/>
              <a:gd name="connsiteX2-17" fmla="*/ 0 w 996950"/>
              <a:gd name="connsiteY2-18" fmla="*/ 0 h 387350"/>
              <a:gd name="connsiteX0-19" fmla="*/ 996950 w 996950"/>
              <a:gd name="connsiteY0-20" fmla="*/ 387350 h 387350"/>
              <a:gd name="connsiteX1-21" fmla="*/ 209550 w 996950"/>
              <a:gd name="connsiteY1-22" fmla="*/ 136525 h 387350"/>
              <a:gd name="connsiteX2-23" fmla="*/ 0 w 996950"/>
              <a:gd name="connsiteY2-24" fmla="*/ 0 h 387350"/>
              <a:gd name="connsiteX0-25" fmla="*/ 996950 w 996950"/>
              <a:gd name="connsiteY0-26" fmla="*/ 387350 h 387350"/>
              <a:gd name="connsiteX1-27" fmla="*/ 190500 w 996950"/>
              <a:gd name="connsiteY1-28" fmla="*/ 136525 h 387350"/>
              <a:gd name="connsiteX2-29" fmla="*/ 0 w 996950"/>
              <a:gd name="connsiteY2-30" fmla="*/ 0 h 387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96950" h="387350">
                <a:moveTo>
                  <a:pt x="996950" y="387350"/>
                </a:moveTo>
                <a:cubicBezTo>
                  <a:pt x="703791" y="305593"/>
                  <a:pt x="356658" y="201083"/>
                  <a:pt x="190500" y="136525"/>
                </a:cubicBezTo>
                <a:cubicBezTo>
                  <a:pt x="24342" y="71967"/>
                  <a:pt x="13758" y="54769"/>
                  <a:pt x="0" y="0"/>
                </a:cubicBez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2"/>
          <p:cNvSpPr/>
          <p:nvPr/>
        </p:nvSpPr>
        <p:spPr>
          <a:xfrm>
            <a:off x="6629400" y="1498602"/>
            <a:ext cx="124133" cy="641350"/>
          </a:xfrm>
          <a:custGeom>
            <a:avLst/>
            <a:gdLst>
              <a:gd name="connsiteX0" fmla="*/ 83043 w 108443"/>
              <a:gd name="connsiteY0" fmla="*/ 593725 h 593725"/>
              <a:gd name="connsiteX1" fmla="*/ 35418 w 108443"/>
              <a:gd name="connsiteY1" fmla="*/ 533400 h 593725"/>
              <a:gd name="connsiteX2" fmla="*/ 10018 w 108443"/>
              <a:gd name="connsiteY2" fmla="*/ 479425 h 593725"/>
              <a:gd name="connsiteX3" fmla="*/ 493 w 108443"/>
              <a:gd name="connsiteY3" fmla="*/ 311150 h 593725"/>
              <a:gd name="connsiteX4" fmla="*/ 13193 w 108443"/>
              <a:gd name="connsiteY4" fmla="*/ 92075 h 593725"/>
              <a:gd name="connsiteX5" fmla="*/ 108443 w 108443"/>
              <a:gd name="connsiteY5" fmla="*/ 0 h 593725"/>
              <a:gd name="connsiteX0-1" fmla="*/ 83043 w 108443"/>
              <a:gd name="connsiteY0-2" fmla="*/ 635000 h 635000"/>
              <a:gd name="connsiteX1-3" fmla="*/ 35418 w 108443"/>
              <a:gd name="connsiteY1-4" fmla="*/ 533400 h 635000"/>
              <a:gd name="connsiteX2-5" fmla="*/ 10018 w 108443"/>
              <a:gd name="connsiteY2-6" fmla="*/ 479425 h 635000"/>
              <a:gd name="connsiteX3-7" fmla="*/ 493 w 108443"/>
              <a:gd name="connsiteY3-8" fmla="*/ 311150 h 635000"/>
              <a:gd name="connsiteX4-9" fmla="*/ 13193 w 108443"/>
              <a:gd name="connsiteY4-10" fmla="*/ 92075 h 635000"/>
              <a:gd name="connsiteX5-11" fmla="*/ 108443 w 108443"/>
              <a:gd name="connsiteY5-12" fmla="*/ 0 h 635000"/>
              <a:gd name="connsiteX0-13" fmla="*/ 111618 w 111618"/>
              <a:gd name="connsiteY0-14" fmla="*/ 644525 h 644525"/>
              <a:gd name="connsiteX1-15" fmla="*/ 35418 w 111618"/>
              <a:gd name="connsiteY1-16" fmla="*/ 533400 h 644525"/>
              <a:gd name="connsiteX2-17" fmla="*/ 10018 w 111618"/>
              <a:gd name="connsiteY2-18" fmla="*/ 479425 h 644525"/>
              <a:gd name="connsiteX3-19" fmla="*/ 493 w 111618"/>
              <a:gd name="connsiteY3-20" fmla="*/ 311150 h 644525"/>
              <a:gd name="connsiteX4-21" fmla="*/ 13193 w 111618"/>
              <a:gd name="connsiteY4-22" fmla="*/ 92075 h 644525"/>
              <a:gd name="connsiteX5-23" fmla="*/ 108443 w 111618"/>
              <a:gd name="connsiteY5-24" fmla="*/ 0 h 644525"/>
              <a:gd name="connsiteX0-25" fmla="*/ 111927 w 111927"/>
              <a:gd name="connsiteY0-26" fmla="*/ 644525 h 644525"/>
              <a:gd name="connsiteX1-27" fmla="*/ 35727 w 111927"/>
              <a:gd name="connsiteY1-28" fmla="*/ 533400 h 644525"/>
              <a:gd name="connsiteX2-29" fmla="*/ 10327 w 111927"/>
              <a:gd name="connsiteY2-30" fmla="*/ 479425 h 644525"/>
              <a:gd name="connsiteX3-31" fmla="*/ 802 w 111927"/>
              <a:gd name="connsiteY3-32" fmla="*/ 311150 h 644525"/>
              <a:gd name="connsiteX4-33" fmla="*/ 29377 w 111927"/>
              <a:gd name="connsiteY4-34" fmla="*/ 95250 h 644525"/>
              <a:gd name="connsiteX5-35" fmla="*/ 108752 w 111927"/>
              <a:gd name="connsiteY5-36" fmla="*/ 0 h 644525"/>
              <a:gd name="connsiteX0-37" fmla="*/ 111411 w 111411"/>
              <a:gd name="connsiteY0-38" fmla="*/ 644525 h 644525"/>
              <a:gd name="connsiteX1-39" fmla="*/ 35211 w 111411"/>
              <a:gd name="connsiteY1-40" fmla="*/ 533400 h 644525"/>
              <a:gd name="connsiteX2-41" fmla="*/ 9811 w 111411"/>
              <a:gd name="connsiteY2-42" fmla="*/ 479425 h 644525"/>
              <a:gd name="connsiteX3-43" fmla="*/ 286 w 111411"/>
              <a:gd name="connsiteY3-44" fmla="*/ 311150 h 644525"/>
              <a:gd name="connsiteX4-45" fmla="*/ 19336 w 111411"/>
              <a:gd name="connsiteY4-46" fmla="*/ 98425 h 644525"/>
              <a:gd name="connsiteX5-47" fmla="*/ 108236 w 111411"/>
              <a:gd name="connsiteY5-48" fmla="*/ 0 h 644525"/>
              <a:gd name="connsiteX0-49" fmla="*/ 111411 w 111411"/>
              <a:gd name="connsiteY0-50" fmla="*/ 644525 h 644525"/>
              <a:gd name="connsiteX1-51" fmla="*/ 35211 w 111411"/>
              <a:gd name="connsiteY1-52" fmla="*/ 533400 h 644525"/>
              <a:gd name="connsiteX2-53" fmla="*/ 9811 w 111411"/>
              <a:gd name="connsiteY2-54" fmla="*/ 450850 h 644525"/>
              <a:gd name="connsiteX3-55" fmla="*/ 286 w 111411"/>
              <a:gd name="connsiteY3-56" fmla="*/ 311150 h 644525"/>
              <a:gd name="connsiteX4-57" fmla="*/ 19336 w 111411"/>
              <a:gd name="connsiteY4-58" fmla="*/ 98425 h 644525"/>
              <a:gd name="connsiteX5-59" fmla="*/ 108236 w 111411"/>
              <a:gd name="connsiteY5-60" fmla="*/ 0 h 644525"/>
              <a:gd name="connsiteX0-61" fmla="*/ 111607 w 111607"/>
              <a:gd name="connsiteY0-62" fmla="*/ 644525 h 644525"/>
              <a:gd name="connsiteX1-63" fmla="*/ 54457 w 111607"/>
              <a:gd name="connsiteY1-64" fmla="*/ 542925 h 644525"/>
              <a:gd name="connsiteX2-65" fmla="*/ 10007 w 111607"/>
              <a:gd name="connsiteY2-66" fmla="*/ 450850 h 644525"/>
              <a:gd name="connsiteX3-67" fmla="*/ 482 w 111607"/>
              <a:gd name="connsiteY3-68" fmla="*/ 311150 h 644525"/>
              <a:gd name="connsiteX4-69" fmla="*/ 19532 w 111607"/>
              <a:gd name="connsiteY4-70" fmla="*/ 98425 h 644525"/>
              <a:gd name="connsiteX5-71" fmla="*/ 108432 w 111607"/>
              <a:gd name="connsiteY5-72" fmla="*/ 0 h 644525"/>
              <a:gd name="connsiteX0-73" fmla="*/ 111433 w 111433"/>
              <a:gd name="connsiteY0-74" fmla="*/ 644525 h 644525"/>
              <a:gd name="connsiteX1-75" fmla="*/ 38408 w 111433"/>
              <a:gd name="connsiteY1-76" fmla="*/ 552450 h 644525"/>
              <a:gd name="connsiteX2-77" fmla="*/ 9833 w 111433"/>
              <a:gd name="connsiteY2-78" fmla="*/ 450850 h 644525"/>
              <a:gd name="connsiteX3-79" fmla="*/ 308 w 111433"/>
              <a:gd name="connsiteY3-80" fmla="*/ 311150 h 644525"/>
              <a:gd name="connsiteX4-81" fmla="*/ 19358 w 111433"/>
              <a:gd name="connsiteY4-82" fmla="*/ 98425 h 644525"/>
              <a:gd name="connsiteX5-83" fmla="*/ 108258 w 111433"/>
              <a:gd name="connsiteY5-84" fmla="*/ 0 h 644525"/>
              <a:gd name="connsiteX0-85" fmla="*/ 111433 w 124133"/>
              <a:gd name="connsiteY0-86" fmla="*/ 641350 h 641350"/>
              <a:gd name="connsiteX1-87" fmla="*/ 38408 w 124133"/>
              <a:gd name="connsiteY1-88" fmla="*/ 549275 h 641350"/>
              <a:gd name="connsiteX2-89" fmla="*/ 9833 w 124133"/>
              <a:gd name="connsiteY2-90" fmla="*/ 447675 h 641350"/>
              <a:gd name="connsiteX3-91" fmla="*/ 308 w 124133"/>
              <a:gd name="connsiteY3-92" fmla="*/ 307975 h 641350"/>
              <a:gd name="connsiteX4-93" fmla="*/ 19358 w 124133"/>
              <a:gd name="connsiteY4-94" fmla="*/ 95250 h 641350"/>
              <a:gd name="connsiteX5-95" fmla="*/ 124133 w 124133"/>
              <a:gd name="connsiteY5-96" fmla="*/ 0 h 641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4133" h="641350">
                <a:moveTo>
                  <a:pt x="111433" y="641350"/>
                </a:moveTo>
                <a:cubicBezTo>
                  <a:pt x="93706" y="620712"/>
                  <a:pt x="55341" y="581554"/>
                  <a:pt x="38408" y="549275"/>
                </a:cubicBezTo>
                <a:cubicBezTo>
                  <a:pt x="21475" y="516996"/>
                  <a:pt x="16183" y="487892"/>
                  <a:pt x="9833" y="447675"/>
                </a:cubicBezTo>
                <a:cubicBezTo>
                  <a:pt x="3483" y="407458"/>
                  <a:pt x="-1279" y="366712"/>
                  <a:pt x="308" y="307975"/>
                </a:cubicBezTo>
                <a:cubicBezTo>
                  <a:pt x="1895" y="249238"/>
                  <a:pt x="-1279" y="146579"/>
                  <a:pt x="19358" y="95250"/>
                </a:cubicBezTo>
                <a:cubicBezTo>
                  <a:pt x="39995" y="43921"/>
                  <a:pt x="85504" y="20108"/>
                  <a:pt x="124133" y="0"/>
                </a:cubicBezTo>
              </a:path>
            </a:pathLst>
          </a:custGeom>
          <a:ln w="184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3"/>
          <p:cNvSpPr/>
          <p:nvPr/>
        </p:nvSpPr>
        <p:spPr>
          <a:xfrm>
            <a:off x="6744008" y="1421552"/>
            <a:ext cx="809625" cy="134198"/>
          </a:xfrm>
          <a:custGeom>
            <a:avLst/>
            <a:gdLst>
              <a:gd name="connsiteX0" fmla="*/ 0 w 809625"/>
              <a:gd name="connsiteY0" fmla="*/ 73733 h 127708"/>
              <a:gd name="connsiteX1" fmla="*/ 85725 w 809625"/>
              <a:gd name="connsiteY1" fmla="*/ 38808 h 127708"/>
              <a:gd name="connsiteX2" fmla="*/ 301625 w 809625"/>
              <a:gd name="connsiteY2" fmla="*/ 708 h 127708"/>
              <a:gd name="connsiteX3" fmla="*/ 581025 w 809625"/>
              <a:gd name="connsiteY3" fmla="*/ 16583 h 127708"/>
              <a:gd name="connsiteX4" fmla="*/ 730250 w 809625"/>
              <a:gd name="connsiteY4" fmla="*/ 48333 h 127708"/>
              <a:gd name="connsiteX5" fmla="*/ 809625 w 809625"/>
              <a:gd name="connsiteY5" fmla="*/ 127708 h 127708"/>
              <a:gd name="connsiteX0-1" fmla="*/ 0 w 835025"/>
              <a:gd name="connsiteY0-2" fmla="*/ 73733 h 149933"/>
              <a:gd name="connsiteX1-3" fmla="*/ 85725 w 835025"/>
              <a:gd name="connsiteY1-4" fmla="*/ 38808 h 149933"/>
              <a:gd name="connsiteX2-5" fmla="*/ 301625 w 835025"/>
              <a:gd name="connsiteY2-6" fmla="*/ 708 h 149933"/>
              <a:gd name="connsiteX3-7" fmla="*/ 581025 w 835025"/>
              <a:gd name="connsiteY3-8" fmla="*/ 16583 h 149933"/>
              <a:gd name="connsiteX4-9" fmla="*/ 730250 w 835025"/>
              <a:gd name="connsiteY4-10" fmla="*/ 48333 h 149933"/>
              <a:gd name="connsiteX5-11" fmla="*/ 835025 w 835025"/>
              <a:gd name="connsiteY5-12" fmla="*/ 149933 h 149933"/>
              <a:gd name="connsiteX0-13" fmla="*/ 0 w 809625"/>
              <a:gd name="connsiteY0-14" fmla="*/ 73733 h 134058"/>
              <a:gd name="connsiteX1-15" fmla="*/ 85725 w 809625"/>
              <a:gd name="connsiteY1-16" fmla="*/ 38808 h 134058"/>
              <a:gd name="connsiteX2-17" fmla="*/ 301625 w 809625"/>
              <a:gd name="connsiteY2-18" fmla="*/ 708 h 134058"/>
              <a:gd name="connsiteX3-19" fmla="*/ 581025 w 809625"/>
              <a:gd name="connsiteY3-20" fmla="*/ 16583 h 134058"/>
              <a:gd name="connsiteX4-21" fmla="*/ 730250 w 809625"/>
              <a:gd name="connsiteY4-22" fmla="*/ 48333 h 134058"/>
              <a:gd name="connsiteX5-23" fmla="*/ 809625 w 809625"/>
              <a:gd name="connsiteY5-24" fmla="*/ 134058 h 134058"/>
              <a:gd name="connsiteX0-25" fmla="*/ 0 w 809625"/>
              <a:gd name="connsiteY0-26" fmla="*/ 73873 h 134198"/>
              <a:gd name="connsiteX1-27" fmla="*/ 85725 w 809625"/>
              <a:gd name="connsiteY1-28" fmla="*/ 38948 h 134198"/>
              <a:gd name="connsiteX2-29" fmla="*/ 301625 w 809625"/>
              <a:gd name="connsiteY2-30" fmla="*/ 848 h 134198"/>
              <a:gd name="connsiteX3-31" fmla="*/ 581025 w 809625"/>
              <a:gd name="connsiteY3-32" fmla="*/ 16723 h 134198"/>
              <a:gd name="connsiteX4-33" fmla="*/ 720725 w 809625"/>
              <a:gd name="connsiteY4-34" fmla="*/ 64348 h 134198"/>
              <a:gd name="connsiteX5-35" fmla="*/ 809625 w 809625"/>
              <a:gd name="connsiteY5-36" fmla="*/ 134198 h 134198"/>
              <a:gd name="connsiteX0-37" fmla="*/ 0 w 809625"/>
              <a:gd name="connsiteY0-38" fmla="*/ 73873 h 134198"/>
              <a:gd name="connsiteX1-39" fmla="*/ 85725 w 809625"/>
              <a:gd name="connsiteY1-40" fmla="*/ 38948 h 134198"/>
              <a:gd name="connsiteX2-41" fmla="*/ 301625 w 809625"/>
              <a:gd name="connsiteY2-42" fmla="*/ 848 h 134198"/>
              <a:gd name="connsiteX3-43" fmla="*/ 581025 w 809625"/>
              <a:gd name="connsiteY3-44" fmla="*/ 16723 h 134198"/>
              <a:gd name="connsiteX4-45" fmla="*/ 730250 w 809625"/>
              <a:gd name="connsiteY4-46" fmla="*/ 64348 h 134198"/>
              <a:gd name="connsiteX5-47" fmla="*/ 809625 w 809625"/>
              <a:gd name="connsiteY5-48" fmla="*/ 134198 h 134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809625" h="134198">
                <a:moveTo>
                  <a:pt x="0" y="73873"/>
                </a:moveTo>
                <a:cubicBezTo>
                  <a:pt x="17727" y="62496"/>
                  <a:pt x="35454" y="51119"/>
                  <a:pt x="85725" y="38948"/>
                </a:cubicBezTo>
                <a:cubicBezTo>
                  <a:pt x="135996" y="26777"/>
                  <a:pt x="219075" y="4552"/>
                  <a:pt x="301625" y="848"/>
                </a:cubicBezTo>
                <a:cubicBezTo>
                  <a:pt x="384175" y="-2856"/>
                  <a:pt x="509588" y="6140"/>
                  <a:pt x="581025" y="16723"/>
                </a:cubicBezTo>
                <a:cubicBezTo>
                  <a:pt x="652462" y="27306"/>
                  <a:pt x="692150" y="44769"/>
                  <a:pt x="730250" y="64348"/>
                </a:cubicBezTo>
                <a:cubicBezTo>
                  <a:pt x="768350" y="83927"/>
                  <a:pt x="788987" y="103771"/>
                  <a:pt x="809625" y="134198"/>
                </a:cubicBezTo>
              </a:path>
            </a:pathLst>
          </a:custGeom>
          <a:ln w="1238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4"/>
          <p:cNvSpPr/>
          <p:nvPr/>
        </p:nvSpPr>
        <p:spPr>
          <a:xfrm>
            <a:off x="7547284" y="1536700"/>
            <a:ext cx="60888" cy="476250"/>
          </a:xfrm>
          <a:custGeom>
            <a:avLst/>
            <a:gdLst>
              <a:gd name="connsiteX0" fmla="*/ 66675 w 127076"/>
              <a:gd name="connsiteY0" fmla="*/ 0 h 490142"/>
              <a:gd name="connsiteX1" fmla="*/ 107950 w 127076"/>
              <a:gd name="connsiteY1" fmla="*/ 60325 h 490142"/>
              <a:gd name="connsiteX2" fmla="*/ 127000 w 127076"/>
              <a:gd name="connsiteY2" fmla="*/ 234950 h 490142"/>
              <a:gd name="connsiteX3" fmla="*/ 101600 w 127076"/>
              <a:gd name="connsiteY3" fmla="*/ 463550 h 490142"/>
              <a:gd name="connsiteX4" fmla="*/ 0 w 127076"/>
              <a:gd name="connsiteY4" fmla="*/ 476250 h 490142"/>
              <a:gd name="connsiteX0-1" fmla="*/ 0 w 60401"/>
              <a:gd name="connsiteY0-2" fmla="*/ 0 h 463550"/>
              <a:gd name="connsiteX1-3" fmla="*/ 41275 w 60401"/>
              <a:gd name="connsiteY1-4" fmla="*/ 60325 h 463550"/>
              <a:gd name="connsiteX2-5" fmla="*/ 60325 w 60401"/>
              <a:gd name="connsiteY2-6" fmla="*/ 234950 h 463550"/>
              <a:gd name="connsiteX3-7" fmla="*/ 34925 w 60401"/>
              <a:gd name="connsiteY3-8" fmla="*/ 463550 h 463550"/>
              <a:gd name="connsiteX0-9" fmla="*/ 0 w 60888"/>
              <a:gd name="connsiteY0-10" fmla="*/ 0 h 463550"/>
              <a:gd name="connsiteX1-11" fmla="*/ 41275 w 60888"/>
              <a:gd name="connsiteY1-12" fmla="*/ 60325 h 463550"/>
              <a:gd name="connsiteX2-13" fmla="*/ 60325 w 60888"/>
              <a:gd name="connsiteY2-14" fmla="*/ 234950 h 463550"/>
              <a:gd name="connsiteX3-15" fmla="*/ 53975 w 60888"/>
              <a:gd name="connsiteY3-16" fmla="*/ 349250 h 463550"/>
              <a:gd name="connsiteX4-17" fmla="*/ 34925 w 60888"/>
              <a:gd name="connsiteY4-18" fmla="*/ 463550 h 463550"/>
              <a:gd name="connsiteX0-19" fmla="*/ 0 w 60888"/>
              <a:gd name="connsiteY0-20" fmla="*/ 0 h 501650"/>
              <a:gd name="connsiteX1-21" fmla="*/ 41275 w 60888"/>
              <a:gd name="connsiteY1-22" fmla="*/ 60325 h 501650"/>
              <a:gd name="connsiteX2-23" fmla="*/ 60325 w 60888"/>
              <a:gd name="connsiteY2-24" fmla="*/ 234950 h 501650"/>
              <a:gd name="connsiteX3-25" fmla="*/ 53975 w 60888"/>
              <a:gd name="connsiteY3-26" fmla="*/ 349250 h 501650"/>
              <a:gd name="connsiteX4-27" fmla="*/ 15875 w 60888"/>
              <a:gd name="connsiteY4-28" fmla="*/ 501650 h 501650"/>
              <a:gd name="connsiteX0-29" fmla="*/ 0 w 60888"/>
              <a:gd name="connsiteY0-30" fmla="*/ 0 h 501650"/>
              <a:gd name="connsiteX1-31" fmla="*/ 41275 w 60888"/>
              <a:gd name="connsiteY1-32" fmla="*/ 60325 h 501650"/>
              <a:gd name="connsiteX2-33" fmla="*/ 60325 w 60888"/>
              <a:gd name="connsiteY2-34" fmla="*/ 234950 h 501650"/>
              <a:gd name="connsiteX3-35" fmla="*/ 53975 w 60888"/>
              <a:gd name="connsiteY3-36" fmla="*/ 349250 h 501650"/>
              <a:gd name="connsiteX4-37" fmla="*/ 15875 w 60888"/>
              <a:gd name="connsiteY4-38" fmla="*/ 501650 h 501650"/>
              <a:gd name="connsiteX0-39" fmla="*/ 0 w 60888"/>
              <a:gd name="connsiteY0-40" fmla="*/ 0 h 501650"/>
              <a:gd name="connsiteX1-41" fmla="*/ 41275 w 60888"/>
              <a:gd name="connsiteY1-42" fmla="*/ 60325 h 501650"/>
              <a:gd name="connsiteX2-43" fmla="*/ 60325 w 60888"/>
              <a:gd name="connsiteY2-44" fmla="*/ 234950 h 501650"/>
              <a:gd name="connsiteX3-45" fmla="*/ 53975 w 60888"/>
              <a:gd name="connsiteY3-46" fmla="*/ 349250 h 501650"/>
              <a:gd name="connsiteX4-47" fmla="*/ 15875 w 60888"/>
              <a:gd name="connsiteY4-48" fmla="*/ 501650 h 501650"/>
              <a:gd name="connsiteX0-49" fmla="*/ 0 w 60888"/>
              <a:gd name="connsiteY0-50" fmla="*/ 0 h 476250"/>
              <a:gd name="connsiteX1-51" fmla="*/ 41275 w 60888"/>
              <a:gd name="connsiteY1-52" fmla="*/ 60325 h 476250"/>
              <a:gd name="connsiteX2-53" fmla="*/ 60325 w 60888"/>
              <a:gd name="connsiteY2-54" fmla="*/ 234950 h 476250"/>
              <a:gd name="connsiteX3-55" fmla="*/ 53975 w 60888"/>
              <a:gd name="connsiteY3-56" fmla="*/ 349250 h 476250"/>
              <a:gd name="connsiteX4-57" fmla="*/ 15875 w 60888"/>
              <a:gd name="connsiteY4-58" fmla="*/ 476250 h 476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0888" h="476250">
                <a:moveTo>
                  <a:pt x="0" y="0"/>
                </a:moveTo>
                <a:cubicBezTo>
                  <a:pt x="15610" y="10583"/>
                  <a:pt x="31221" y="21167"/>
                  <a:pt x="41275" y="60325"/>
                </a:cubicBezTo>
                <a:cubicBezTo>
                  <a:pt x="51329" y="99483"/>
                  <a:pt x="58208" y="186796"/>
                  <a:pt x="60325" y="234950"/>
                </a:cubicBezTo>
                <a:cubicBezTo>
                  <a:pt x="62442" y="283104"/>
                  <a:pt x="58208" y="311150"/>
                  <a:pt x="53975" y="349250"/>
                </a:cubicBezTo>
                <a:cubicBezTo>
                  <a:pt x="49742" y="387350"/>
                  <a:pt x="57150" y="434975"/>
                  <a:pt x="15875" y="476250"/>
                </a:cubicBezTo>
              </a:path>
            </a:pathLst>
          </a:custGeom>
          <a:ln w="180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/>
          <p:cNvSpPr/>
          <p:nvPr/>
        </p:nvSpPr>
        <p:spPr>
          <a:xfrm>
            <a:off x="7323641" y="1768475"/>
            <a:ext cx="258567" cy="263933"/>
          </a:xfrm>
          <a:custGeom>
            <a:avLst/>
            <a:gdLst>
              <a:gd name="connsiteX0" fmla="*/ 223642 w 223642"/>
              <a:gd name="connsiteY0" fmla="*/ 234950 h 263933"/>
              <a:gd name="connsiteX1" fmla="*/ 150617 w 223642"/>
              <a:gd name="connsiteY1" fmla="*/ 263525 h 263933"/>
              <a:gd name="connsiteX2" fmla="*/ 45842 w 223642"/>
              <a:gd name="connsiteY2" fmla="*/ 215900 h 263933"/>
              <a:gd name="connsiteX3" fmla="*/ 4567 w 223642"/>
              <a:gd name="connsiteY3" fmla="*/ 149225 h 263933"/>
              <a:gd name="connsiteX4" fmla="*/ 1392 w 223642"/>
              <a:gd name="connsiteY4" fmla="*/ 95250 h 263933"/>
              <a:gd name="connsiteX5" fmla="*/ 7742 w 223642"/>
              <a:gd name="connsiteY5" fmla="*/ 53975 h 263933"/>
              <a:gd name="connsiteX6" fmla="*/ 29967 w 223642"/>
              <a:gd name="connsiteY6" fmla="*/ 28575 h 263933"/>
              <a:gd name="connsiteX7" fmla="*/ 112517 w 223642"/>
              <a:gd name="connsiteY7" fmla="*/ 12700 h 263933"/>
              <a:gd name="connsiteX8" fmla="*/ 201417 w 223642"/>
              <a:gd name="connsiteY8" fmla="*/ 0 h 263933"/>
              <a:gd name="connsiteX0-1" fmla="*/ 258567 w 258567"/>
              <a:gd name="connsiteY0-2" fmla="*/ 234950 h 263933"/>
              <a:gd name="connsiteX1-3" fmla="*/ 150617 w 258567"/>
              <a:gd name="connsiteY1-4" fmla="*/ 263525 h 263933"/>
              <a:gd name="connsiteX2-5" fmla="*/ 45842 w 258567"/>
              <a:gd name="connsiteY2-6" fmla="*/ 215900 h 263933"/>
              <a:gd name="connsiteX3-7" fmla="*/ 4567 w 258567"/>
              <a:gd name="connsiteY3-8" fmla="*/ 149225 h 263933"/>
              <a:gd name="connsiteX4-9" fmla="*/ 1392 w 258567"/>
              <a:gd name="connsiteY4-10" fmla="*/ 95250 h 263933"/>
              <a:gd name="connsiteX5-11" fmla="*/ 7742 w 258567"/>
              <a:gd name="connsiteY5-12" fmla="*/ 53975 h 263933"/>
              <a:gd name="connsiteX6-13" fmla="*/ 29967 w 258567"/>
              <a:gd name="connsiteY6-14" fmla="*/ 28575 h 263933"/>
              <a:gd name="connsiteX7-15" fmla="*/ 112517 w 258567"/>
              <a:gd name="connsiteY7-16" fmla="*/ 12700 h 263933"/>
              <a:gd name="connsiteX8-17" fmla="*/ 201417 w 258567"/>
              <a:gd name="connsiteY8-18" fmla="*/ 0 h 263933"/>
              <a:gd name="connsiteX0-19" fmla="*/ 258567 w 258567"/>
              <a:gd name="connsiteY0-20" fmla="*/ 234950 h 263933"/>
              <a:gd name="connsiteX1-21" fmla="*/ 150617 w 258567"/>
              <a:gd name="connsiteY1-22" fmla="*/ 263525 h 263933"/>
              <a:gd name="connsiteX2-23" fmla="*/ 45842 w 258567"/>
              <a:gd name="connsiteY2-24" fmla="*/ 215900 h 263933"/>
              <a:gd name="connsiteX3-25" fmla="*/ 4567 w 258567"/>
              <a:gd name="connsiteY3-26" fmla="*/ 161925 h 263933"/>
              <a:gd name="connsiteX4-27" fmla="*/ 1392 w 258567"/>
              <a:gd name="connsiteY4-28" fmla="*/ 95250 h 263933"/>
              <a:gd name="connsiteX5-29" fmla="*/ 7742 w 258567"/>
              <a:gd name="connsiteY5-30" fmla="*/ 53975 h 263933"/>
              <a:gd name="connsiteX6-31" fmla="*/ 29967 w 258567"/>
              <a:gd name="connsiteY6-32" fmla="*/ 28575 h 263933"/>
              <a:gd name="connsiteX7-33" fmla="*/ 112517 w 258567"/>
              <a:gd name="connsiteY7-34" fmla="*/ 12700 h 263933"/>
              <a:gd name="connsiteX8-35" fmla="*/ 201417 w 258567"/>
              <a:gd name="connsiteY8-36" fmla="*/ 0 h 263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58567" h="263933">
                <a:moveTo>
                  <a:pt x="258567" y="234950"/>
                </a:moveTo>
                <a:cubicBezTo>
                  <a:pt x="236871" y="250825"/>
                  <a:pt x="186071" y="266700"/>
                  <a:pt x="150617" y="263525"/>
                </a:cubicBezTo>
                <a:cubicBezTo>
                  <a:pt x="115163" y="260350"/>
                  <a:pt x="70184" y="232833"/>
                  <a:pt x="45842" y="215900"/>
                </a:cubicBezTo>
                <a:cubicBezTo>
                  <a:pt x="21500" y="198967"/>
                  <a:pt x="11975" y="182033"/>
                  <a:pt x="4567" y="161925"/>
                </a:cubicBezTo>
                <a:cubicBezTo>
                  <a:pt x="-2841" y="141817"/>
                  <a:pt x="863" y="113242"/>
                  <a:pt x="1392" y="95250"/>
                </a:cubicBezTo>
                <a:cubicBezTo>
                  <a:pt x="1921" y="77258"/>
                  <a:pt x="2980" y="65087"/>
                  <a:pt x="7742" y="53975"/>
                </a:cubicBezTo>
                <a:cubicBezTo>
                  <a:pt x="12504" y="42863"/>
                  <a:pt x="12505" y="35454"/>
                  <a:pt x="29967" y="28575"/>
                </a:cubicBezTo>
                <a:cubicBezTo>
                  <a:pt x="47429" y="21696"/>
                  <a:pt x="83942" y="17462"/>
                  <a:pt x="112517" y="12700"/>
                </a:cubicBezTo>
                <a:cubicBezTo>
                  <a:pt x="141092" y="7938"/>
                  <a:pt x="171254" y="3969"/>
                  <a:pt x="201417" y="0"/>
                </a:cubicBez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7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31" y="564872"/>
            <a:ext cx="13522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8" name="Freeform 247"/>
          <p:cNvSpPr/>
          <p:nvPr/>
        </p:nvSpPr>
        <p:spPr>
          <a:xfrm>
            <a:off x="6200256" y="1533604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/>
          <p:cNvSpPr/>
          <p:nvPr/>
        </p:nvSpPr>
        <p:spPr>
          <a:xfrm>
            <a:off x="6437962" y="1630793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49"/>
          <p:cNvSpPr/>
          <p:nvPr/>
        </p:nvSpPr>
        <p:spPr>
          <a:xfrm>
            <a:off x="7353317" y="2079078"/>
            <a:ext cx="59848" cy="1019346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  <a:gd name="connsiteX0-25" fmla="*/ 0 w 59848"/>
              <a:gd name="connsiteY0-26" fmla="*/ 914401 h 1019346"/>
              <a:gd name="connsiteX1-27" fmla="*/ 46134 w 59848"/>
              <a:gd name="connsiteY1-28" fmla="*/ 950126 h 1019346"/>
              <a:gd name="connsiteX2-29" fmla="*/ 59635 w 59848"/>
              <a:gd name="connsiteY2-30" fmla="*/ 0 h 1019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9848" h="1019346">
                <a:moveTo>
                  <a:pt x="0" y="914401"/>
                </a:moveTo>
                <a:cubicBezTo>
                  <a:pt x="14577" y="962771"/>
                  <a:pt x="36195" y="1102526"/>
                  <a:pt x="46134" y="950126"/>
                </a:cubicBezTo>
                <a:cubicBezTo>
                  <a:pt x="56073" y="79772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0"/>
          <p:cNvSpPr/>
          <p:nvPr/>
        </p:nvSpPr>
        <p:spPr>
          <a:xfrm>
            <a:off x="7156052" y="1527861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1"/>
          <p:cNvSpPr/>
          <p:nvPr/>
        </p:nvSpPr>
        <p:spPr>
          <a:xfrm>
            <a:off x="7380436" y="1620191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2"/>
          <p:cNvSpPr/>
          <p:nvPr/>
        </p:nvSpPr>
        <p:spPr>
          <a:xfrm>
            <a:off x="6476414" y="3008971"/>
            <a:ext cx="905537" cy="172379"/>
          </a:xfrm>
          <a:custGeom>
            <a:avLst/>
            <a:gdLst>
              <a:gd name="connsiteX0" fmla="*/ 0 w 766385"/>
              <a:gd name="connsiteY0" fmla="*/ 0 h 139274"/>
              <a:gd name="connsiteX1" fmla="*/ 49338 w 766385"/>
              <a:gd name="connsiteY1" fmla="*/ 95387 h 139274"/>
              <a:gd name="connsiteX2" fmla="*/ 286161 w 766385"/>
              <a:gd name="connsiteY2" fmla="*/ 128280 h 139274"/>
              <a:gd name="connsiteX3" fmla="*/ 532852 w 766385"/>
              <a:gd name="connsiteY3" fmla="*/ 134858 h 139274"/>
              <a:gd name="connsiteX4" fmla="*/ 766385 w 766385"/>
              <a:gd name="connsiteY4" fmla="*/ 65785 h 139274"/>
              <a:gd name="connsiteX0-1" fmla="*/ 0 w 782831"/>
              <a:gd name="connsiteY0-2" fmla="*/ 0 h 152430"/>
              <a:gd name="connsiteX1-3" fmla="*/ 65784 w 782831"/>
              <a:gd name="connsiteY1-4" fmla="*/ 108543 h 152430"/>
              <a:gd name="connsiteX2-5" fmla="*/ 302607 w 782831"/>
              <a:gd name="connsiteY2-6" fmla="*/ 141436 h 152430"/>
              <a:gd name="connsiteX3-7" fmla="*/ 549298 w 782831"/>
              <a:gd name="connsiteY3-8" fmla="*/ 148014 h 152430"/>
              <a:gd name="connsiteX4-9" fmla="*/ 782831 w 782831"/>
              <a:gd name="connsiteY4-10" fmla="*/ 78941 h 152430"/>
              <a:gd name="connsiteX0-11" fmla="*/ 0 w 792698"/>
              <a:gd name="connsiteY0-12" fmla="*/ 0 h 168876"/>
              <a:gd name="connsiteX1-13" fmla="*/ 75651 w 792698"/>
              <a:gd name="connsiteY1-14" fmla="*/ 124989 h 168876"/>
              <a:gd name="connsiteX2-15" fmla="*/ 312474 w 792698"/>
              <a:gd name="connsiteY2-16" fmla="*/ 157882 h 168876"/>
              <a:gd name="connsiteX3-17" fmla="*/ 559165 w 792698"/>
              <a:gd name="connsiteY3-18" fmla="*/ 164460 h 168876"/>
              <a:gd name="connsiteX4-19" fmla="*/ 792698 w 792698"/>
              <a:gd name="connsiteY4-20" fmla="*/ 95387 h 168876"/>
              <a:gd name="connsiteX0-21" fmla="*/ 0 w 805855"/>
              <a:gd name="connsiteY0-22" fmla="*/ 0 h 172166"/>
              <a:gd name="connsiteX1-23" fmla="*/ 88808 w 805855"/>
              <a:gd name="connsiteY1-24" fmla="*/ 128279 h 172166"/>
              <a:gd name="connsiteX2-25" fmla="*/ 325631 w 805855"/>
              <a:gd name="connsiteY2-26" fmla="*/ 161172 h 172166"/>
              <a:gd name="connsiteX3-27" fmla="*/ 572322 w 805855"/>
              <a:gd name="connsiteY3-28" fmla="*/ 167750 h 172166"/>
              <a:gd name="connsiteX4-29" fmla="*/ 805855 w 805855"/>
              <a:gd name="connsiteY4-30" fmla="*/ 98677 h 172166"/>
              <a:gd name="connsiteX0-31" fmla="*/ 0 w 805855"/>
              <a:gd name="connsiteY0-32" fmla="*/ 0 h 172166"/>
              <a:gd name="connsiteX1-33" fmla="*/ 88808 w 805855"/>
              <a:gd name="connsiteY1-34" fmla="*/ 128279 h 172166"/>
              <a:gd name="connsiteX2-35" fmla="*/ 325631 w 805855"/>
              <a:gd name="connsiteY2-36" fmla="*/ 161172 h 172166"/>
              <a:gd name="connsiteX3-37" fmla="*/ 572322 w 805855"/>
              <a:gd name="connsiteY3-38" fmla="*/ 167750 h 172166"/>
              <a:gd name="connsiteX4-39" fmla="*/ 805855 w 805855"/>
              <a:gd name="connsiteY4-40" fmla="*/ 98677 h 172166"/>
              <a:gd name="connsiteX0-41" fmla="*/ 0 w 848615"/>
              <a:gd name="connsiteY0-42" fmla="*/ 0 h 173379"/>
              <a:gd name="connsiteX1-43" fmla="*/ 88808 w 848615"/>
              <a:gd name="connsiteY1-44" fmla="*/ 128279 h 173379"/>
              <a:gd name="connsiteX2-45" fmla="*/ 325631 w 848615"/>
              <a:gd name="connsiteY2-46" fmla="*/ 161172 h 173379"/>
              <a:gd name="connsiteX3-47" fmla="*/ 572322 w 848615"/>
              <a:gd name="connsiteY3-48" fmla="*/ 167750 h 173379"/>
              <a:gd name="connsiteX4-49" fmla="*/ 848615 w 848615"/>
              <a:gd name="connsiteY4-50" fmla="*/ 82231 h 173379"/>
              <a:gd name="connsiteX0-51" fmla="*/ 0 w 848615"/>
              <a:gd name="connsiteY0-52" fmla="*/ 0 h 179346"/>
              <a:gd name="connsiteX1-53" fmla="*/ 88808 w 848615"/>
              <a:gd name="connsiteY1-54" fmla="*/ 128279 h 179346"/>
              <a:gd name="connsiteX2-55" fmla="*/ 296028 w 848615"/>
              <a:gd name="connsiteY2-56" fmla="*/ 174329 h 179346"/>
              <a:gd name="connsiteX3-57" fmla="*/ 572322 w 848615"/>
              <a:gd name="connsiteY3-58" fmla="*/ 167750 h 179346"/>
              <a:gd name="connsiteX4-59" fmla="*/ 848615 w 848615"/>
              <a:gd name="connsiteY4-60" fmla="*/ 82231 h 179346"/>
              <a:gd name="connsiteX0-61" fmla="*/ 0 w 848615"/>
              <a:gd name="connsiteY0-62" fmla="*/ 0 h 173379"/>
              <a:gd name="connsiteX1-63" fmla="*/ 88808 w 848615"/>
              <a:gd name="connsiteY1-64" fmla="*/ 128279 h 173379"/>
              <a:gd name="connsiteX2-65" fmla="*/ 282871 w 848615"/>
              <a:gd name="connsiteY2-66" fmla="*/ 161172 h 173379"/>
              <a:gd name="connsiteX3-67" fmla="*/ 572322 w 848615"/>
              <a:gd name="connsiteY3-68" fmla="*/ 167750 h 173379"/>
              <a:gd name="connsiteX4-69" fmla="*/ 848615 w 848615"/>
              <a:gd name="connsiteY4-70" fmla="*/ 82231 h 173379"/>
              <a:gd name="connsiteX0-71" fmla="*/ 0 w 871640"/>
              <a:gd name="connsiteY0-72" fmla="*/ 0 h 172409"/>
              <a:gd name="connsiteX1-73" fmla="*/ 88808 w 871640"/>
              <a:gd name="connsiteY1-74" fmla="*/ 128279 h 172409"/>
              <a:gd name="connsiteX2-75" fmla="*/ 282871 w 871640"/>
              <a:gd name="connsiteY2-76" fmla="*/ 161172 h 172409"/>
              <a:gd name="connsiteX3-77" fmla="*/ 572322 w 871640"/>
              <a:gd name="connsiteY3-78" fmla="*/ 167750 h 172409"/>
              <a:gd name="connsiteX4-79" fmla="*/ 871640 w 871640"/>
              <a:gd name="connsiteY4-80" fmla="*/ 95388 h 172409"/>
              <a:gd name="connsiteX0-81" fmla="*/ 0 w 871640"/>
              <a:gd name="connsiteY0-82" fmla="*/ 0 h 172409"/>
              <a:gd name="connsiteX1-83" fmla="*/ 88808 w 871640"/>
              <a:gd name="connsiteY1-84" fmla="*/ 128279 h 172409"/>
              <a:gd name="connsiteX2-85" fmla="*/ 282871 w 871640"/>
              <a:gd name="connsiteY2-86" fmla="*/ 161172 h 172409"/>
              <a:gd name="connsiteX3-87" fmla="*/ 572322 w 871640"/>
              <a:gd name="connsiteY3-88" fmla="*/ 167750 h 172409"/>
              <a:gd name="connsiteX4-89" fmla="*/ 871640 w 871640"/>
              <a:gd name="connsiteY4-90" fmla="*/ 95388 h 172409"/>
              <a:gd name="connsiteX0-91" fmla="*/ 0 w 842037"/>
              <a:gd name="connsiteY0-92" fmla="*/ 0 h 171924"/>
              <a:gd name="connsiteX1-93" fmla="*/ 88808 w 842037"/>
              <a:gd name="connsiteY1-94" fmla="*/ 128279 h 171924"/>
              <a:gd name="connsiteX2-95" fmla="*/ 282871 w 842037"/>
              <a:gd name="connsiteY2-96" fmla="*/ 161172 h 171924"/>
              <a:gd name="connsiteX3-97" fmla="*/ 572322 w 842037"/>
              <a:gd name="connsiteY3-98" fmla="*/ 167750 h 171924"/>
              <a:gd name="connsiteX4-99" fmla="*/ 842037 w 842037"/>
              <a:gd name="connsiteY4-100" fmla="*/ 101967 h 171924"/>
              <a:gd name="connsiteX0-101" fmla="*/ 0 w 842037"/>
              <a:gd name="connsiteY0-102" fmla="*/ 0 h 172379"/>
              <a:gd name="connsiteX1-103" fmla="*/ 82230 w 842037"/>
              <a:gd name="connsiteY1-104" fmla="*/ 115123 h 172379"/>
              <a:gd name="connsiteX2-105" fmla="*/ 282871 w 842037"/>
              <a:gd name="connsiteY2-106" fmla="*/ 161172 h 172379"/>
              <a:gd name="connsiteX3-107" fmla="*/ 572322 w 842037"/>
              <a:gd name="connsiteY3-108" fmla="*/ 167750 h 172379"/>
              <a:gd name="connsiteX4-109" fmla="*/ 842037 w 842037"/>
              <a:gd name="connsiteY4-110" fmla="*/ 101967 h 172379"/>
              <a:gd name="connsiteX0-111" fmla="*/ 0 w 867437"/>
              <a:gd name="connsiteY0-112" fmla="*/ 0 h 172379"/>
              <a:gd name="connsiteX1-113" fmla="*/ 107630 w 867437"/>
              <a:gd name="connsiteY1-114" fmla="*/ 115123 h 172379"/>
              <a:gd name="connsiteX2-115" fmla="*/ 308271 w 867437"/>
              <a:gd name="connsiteY2-116" fmla="*/ 161172 h 172379"/>
              <a:gd name="connsiteX3-117" fmla="*/ 597722 w 867437"/>
              <a:gd name="connsiteY3-118" fmla="*/ 167750 h 172379"/>
              <a:gd name="connsiteX4-119" fmla="*/ 867437 w 867437"/>
              <a:gd name="connsiteY4-120" fmla="*/ 101967 h 172379"/>
              <a:gd name="connsiteX0-121" fmla="*/ 0 w 905537"/>
              <a:gd name="connsiteY0-122" fmla="*/ 0 h 172379"/>
              <a:gd name="connsiteX1-123" fmla="*/ 107630 w 905537"/>
              <a:gd name="connsiteY1-124" fmla="*/ 115123 h 172379"/>
              <a:gd name="connsiteX2-125" fmla="*/ 308271 w 905537"/>
              <a:gd name="connsiteY2-126" fmla="*/ 161172 h 172379"/>
              <a:gd name="connsiteX3-127" fmla="*/ 597722 w 905537"/>
              <a:gd name="connsiteY3-128" fmla="*/ 167750 h 172379"/>
              <a:gd name="connsiteX4-129" fmla="*/ 905537 w 905537"/>
              <a:gd name="connsiteY4-130" fmla="*/ 82917 h 1723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537" h="172379">
                <a:moveTo>
                  <a:pt x="0" y="0"/>
                </a:moveTo>
                <a:cubicBezTo>
                  <a:pt x="822" y="37003"/>
                  <a:pt x="56252" y="88261"/>
                  <a:pt x="107630" y="115123"/>
                </a:cubicBezTo>
                <a:cubicBezTo>
                  <a:pt x="159009" y="141985"/>
                  <a:pt x="226589" y="152401"/>
                  <a:pt x="308271" y="161172"/>
                </a:cubicBezTo>
                <a:cubicBezTo>
                  <a:pt x="389953" y="169943"/>
                  <a:pt x="504528" y="177618"/>
                  <a:pt x="597722" y="167750"/>
                </a:cubicBezTo>
                <a:cubicBezTo>
                  <a:pt x="690916" y="157883"/>
                  <a:pt x="815632" y="105667"/>
                  <a:pt x="905537" y="82917"/>
                </a:cubicBezTo>
              </a:path>
            </a:pathLst>
          </a:custGeom>
          <a:ln w="174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3"/>
          <p:cNvSpPr/>
          <p:nvPr/>
        </p:nvSpPr>
        <p:spPr>
          <a:xfrm>
            <a:off x="6457423" y="2071831"/>
            <a:ext cx="39377" cy="966787"/>
          </a:xfrm>
          <a:custGeom>
            <a:avLst/>
            <a:gdLst>
              <a:gd name="connsiteX0" fmla="*/ 55 w 59586"/>
              <a:gd name="connsiteY0" fmla="*/ 0 h 962025"/>
              <a:gd name="connsiteX1" fmla="*/ 9580 w 59586"/>
              <a:gd name="connsiteY1" fmla="*/ 671513 h 962025"/>
              <a:gd name="connsiteX2" fmla="*/ 59586 w 59586"/>
              <a:gd name="connsiteY2" fmla="*/ 962025 h 962025"/>
              <a:gd name="connsiteX0-1" fmla="*/ 10 w 40491"/>
              <a:gd name="connsiteY0-2" fmla="*/ 0 h 966787"/>
              <a:gd name="connsiteX1-3" fmla="*/ 9535 w 40491"/>
              <a:gd name="connsiteY1-4" fmla="*/ 671513 h 966787"/>
              <a:gd name="connsiteX2-5" fmla="*/ 40491 w 40491"/>
              <a:gd name="connsiteY2-6" fmla="*/ 966787 h 966787"/>
              <a:gd name="connsiteX0-7" fmla="*/ 7 w 30963"/>
              <a:gd name="connsiteY0-8" fmla="*/ 0 h 966787"/>
              <a:gd name="connsiteX1-9" fmla="*/ 9532 w 30963"/>
              <a:gd name="connsiteY1-10" fmla="*/ 671513 h 966787"/>
              <a:gd name="connsiteX2-11" fmla="*/ 30963 w 30963"/>
              <a:gd name="connsiteY2-12" fmla="*/ 966787 h 966787"/>
              <a:gd name="connsiteX0-13" fmla="*/ 8421 w 39377"/>
              <a:gd name="connsiteY0-14" fmla="*/ 0 h 966787"/>
              <a:gd name="connsiteX1-15" fmla="*/ 1278 w 39377"/>
              <a:gd name="connsiteY1-16" fmla="*/ 666750 h 966787"/>
              <a:gd name="connsiteX2-17" fmla="*/ 39377 w 39377"/>
              <a:gd name="connsiteY2-18" fmla="*/ 966787 h 9667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9377" h="966787">
                <a:moveTo>
                  <a:pt x="8421" y="0"/>
                </a:moveTo>
                <a:cubicBezTo>
                  <a:pt x="8222" y="255588"/>
                  <a:pt x="-3881" y="505619"/>
                  <a:pt x="1278" y="666750"/>
                </a:cubicBezTo>
                <a:cubicBezTo>
                  <a:pt x="6437" y="827881"/>
                  <a:pt x="19335" y="901700"/>
                  <a:pt x="39377" y="966787"/>
                </a:cubicBezTo>
              </a:path>
            </a:pathLst>
          </a:custGeom>
          <a:ln w="222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5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10" y="759279"/>
            <a:ext cx="110520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6" name="Straight Connector 255"/>
          <p:cNvCxnSpPr/>
          <p:nvPr/>
        </p:nvCxnSpPr>
        <p:spPr>
          <a:xfrm>
            <a:off x="7092305" y="3057648"/>
            <a:ext cx="31668" cy="4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787505" y="2905248"/>
            <a:ext cx="31668" cy="4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reeform 257"/>
          <p:cNvSpPr/>
          <p:nvPr/>
        </p:nvSpPr>
        <p:spPr>
          <a:xfrm>
            <a:off x="6706164" y="1729378"/>
            <a:ext cx="10632" cy="1348451"/>
          </a:xfrm>
          <a:custGeom>
            <a:avLst/>
            <a:gdLst>
              <a:gd name="connsiteX0" fmla="*/ 0 w 10632"/>
              <a:gd name="connsiteY0" fmla="*/ 0 h 1286539"/>
              <a:gd name="connsiteX1" fmla="*/ 10632 w 10632"/>
              <a:gd name="connsiteY1" fmla="*/ 1286539 h 1286539"/>
              <a:gd name="connsiteX0-1" fmla="*/ 0 w 10632"/>
              <a:gd name="connsiteY0-2" fmla="*/ 0 h 1348451"/>
              <a:gd name="connsiteX1-3" fmla="*/ 10632 w 10632"/>
              <a:gd name="connsiteY1-4" fmla="*/ 1348451 h 1348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0632" h="1348451">
                <a:moveTo>
                  <a:pt x="0" y="0"/>
                </a:moveTo>
                <a:cubicBezTo>
                  <a:pt x="3544" y="428846"/>
                  <a:pt x="7088" y="919605"/>
                  <a:pt x="10632" y="1348451"/>
                </a:cubicBezTo>
              </a:path>
            </a:pathLst>
          </a:custGeom>
          <a:ln w="200025">
            <a:solidFill>
              <a:srgbClr val="FF000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8"/>
          <p:cNvSpPr/>
          <p:nvPr/>
        </p:nvSpPr>
        <p:spPr>
          <a:xfrm>
            <a:off x="7432113" y="1914870"/>
            <a:ext cx="195685" cy="407763"/>
          </a:xfrm>
          <a:custGeom>
            <a:avLst/>
            <a:gdLst>
              <a:gd name="connsiteX0" fmla="*/ 163167 w 163167"/>
              <a:gd name="connsiteY0" fmla="*/ 0 h 365147"/>
              <a:gd name="connsiteX1" fmla="*/ 79823 w 163167"/>
              <a:gd name="connsiteY1" fmla="*/ 90488 h 365147"/>
              <a:gd name="connsiteX2" fmla="*/ 25055 w 163167"/>
              <a:gd name="connsiteY2" fmla="*/ 157163 h 365147"/>
              <a:gd name="connsiteX3" fmla="*/ 1242 w 163167"/>
              <a:gd name="connsiteY3" fmla="*/ 276225 h 365147"/>
              <a:gd name="connsiteX4" fmla="*/ 60773 w 163167"/>
              <a:gd name="connsiteY4" fmla="*/ 352425 h 365147"/>
              <a:gd name="connsiteX5" fmla="*/ 160786 w 163167"/>
              <a:gd name="connsiteY5" fmla="*/ 364331 h 365147"/>
              <a:gd name="connsiteX0-1" fmla="*/ 162438 w 162438"/>
              <a:gd name="connsiteY0-2" fmla="*/ 0 h 365147"/>
              <a:gd name="connsiteX1-3" fmla="*/ 79094 w 162438"/>
              <a:gd name="connsiteY1-4" fmla="*/ 90488 h 365147"/>
              <a:gd name="connsiteX2-5" fmla="*/ 33851 w 162438"/>
              <a:gd name="connsiteY2-6" fmla="*/ 159544 h 365147"/>
              <a:gd name="connsiteX3-7" fmla="*/ 513 w 162438"/>
              <a:gd name="connsiteY3-8" fmla="*/ 276225 h 365147"/>
              <a:gd name="connsiteX4-9" fmla="*/ 60044 w 162438"/>
              <a:gd name="connsiteY4-10" fmla="*/ 352425 h 365147"/>
              <a:gd name="connsiteX5-11" fmla="*/ 160057 w 162438"/>
              <a:gd name="connsiteY5-12" fmla="*/ 364331 h 365147"/>
              <a:gd name="connsiteX0-13" fmla="*/ 169491 w 169491"/>
              <a:gd name="connsiteY0-14" fmla="*/ 0 h 364900"/>
              <a:gd name="connsiteX1-15" fmla="*/ 86147 w 169491"/>
              <a:gd name="connsiteY1-16" fmla="*/ 90488 h 364900"/>
              <a:gd name="connsiteX2-17" fmla="*/ 40904 w 169491"/>
              <a:gd name="connsiteY2-18" fmla="*/ 159544 h 364900"/>
              <a:gd name="connsiteX3-19" fmla="*/ 422 w 169491"/>
              <a:gd name="connsiteY3-20" fmla="*/ 285750 h 364900"/>
              <a:gd name="connsiteX4-21" fmla="*/ 67097 w 169491"/>
              <a:gd name="connsiteY4-22" fmla="*/ 352425 h 364900"/>
              <a:gd name="connsiteX5-23" fmla="*/ 167110 w 169491"/>
              <a:gd name="connsiteY5-24" fmla="*/ 364331 h 364900"/>
              <a:gd name="connsiteX0-25" fmla="*/ 179016 w 179016"/>
              <a:gd name="connsiteY0-26" fmla="*/ 0 h 391094"/>
              <a:gd name="connsiteX1-27" fmla="*/ 86147 w 179016"/>
              <a:gd name="connsiteY1-28" fmla="*/ 116682 h 391094"/>
              <a:gd name="connsiteX2-29" fmla="*/ 40904 w 179016"/>
              <a:gd name="connsiteY2-30" fmla="*/ 185738 h 391094"/>
              <a:gd name="connsiteX3-31" fmla="*/ 422 w 179016"/>
              <a:gd name="connsiteY3-32" fmla="*/ 311944 h 391094"/>
              <a:gd name="connsiteX4-33" fmla="*/ 67097 w 179016"/>
              <a:gd name="connsiteY4-34" fmla="*/ 378619 h 391094"/>
              <a:gd name="connsiteX5-35" fmla="*/ 167110 w 179016"/>
              <a:gd name="connsiteY5-36" fmla="*/ 390525 h 391094"/>
              <a:gd name="connsiteX0-37" fmla="*/ 195685 w 195685"/>
              <a:gd name="connsiteY0-38" fmla="*/ 0 h 407763"/>
              <a:gd name="connsiteX1-39" fmla="*/ 86147 w 195685"/>
              <a:gd name="connsiteY1-40" fmla="*/ 133351 h 407763"/>
              <a:gd name="connsiteX2-41" fmla="*/ 40904 w 195685"/>
              <a:gd name="connsiteY2-42" fmla="*/ 202407 h 407763"/>
              <a:gd name="connsiteX3-43" fmla="*/ 422 w 195685"/>
              <a:gd name="connsiteY3-44" fmla="*/ 328613 h 407763"/>
              <a:gd name="connsiteX4-45" fmla="*/ 67097 w 195685"/>
              <a:gd name="connsiteY4-46" fmla="*/ 395288 h 407763"/>
              <a:gd name="connsiteX5-47" fmla="*/ 167110 w 195685"/>
              <a:gd name="connsiteY5-48" fmla="*/ 407194 h 4077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5685" h="407763">
                <a:moveTo>
                  <a:pt x="195685" y="0"/>
                </a:moveTo>
                <a:cubicBezTo>
                  <a:pt x="165522" y="32147"/>
                  <a:pt x="111944" y="99616"/>
                  <a:pt x="86147" y="133351"/>
                </a:cubicBezTo>
                <a:cubicBezTo>
                  <a:pt x="60350" y="167086"/>
                  <a:pt x="55191" y="169863"/>
                  <a:pt x="40904" y="202407"/>
                </a:cubicBezTo>
                <a:cubicBezTo>
                  <a:pt x="26617" y="234951"/>
                  <a:pt x="-3944" y="296466"/>
                  <a:pt x="422" y="328613"/>
                </a:cubicBezTo>
                <a:cubicBezTo>
                  <a:pt x="4788" y="360760"/>
                  <a:pt x="39316" y="382191"/>
                  <a:pt x="67097" y="395288"/>
                </a:cubicBezTo>
                <a:cubicBezTo>
                  <a:pt x="94878" y="408385"/>
                  <a:pt x="130399" y="408583"/>
                  <a:pt x="167110" y="407194"/>
                </a:cubicBez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59"/>
          <p:cNvSpPr/>
          <p:nvPr/>
        </p:nvSpPr>
        <p:spPr>
          <a:xfrm>
            <a:off x="6544952" y="1372191"/>
            <a:ext cx="379302" cy="414337"/>
          </a:xfrm>
          <a:custGeom>
            <a:avLst/>
            <a:gdLst>
              <a:gd name="connsiteX0" fmla="*/ 156014 w 291745"/>
              <a:gd name="connsiteY0" fmla="*/ 338137 h 338137"/>
              <a:gd name="connsiteX1" fmla="*/ 3614 w 291745"/>
              <a:gd name="connsiteY1" fmla="*/ 147637 h 338137"/>
              <a:gd name="connsiteX2" fmla="*/ 291745 w 291745"/>
              <a:gd name="connsiteY2" fmla="*/ 0 h 338137"/>
              <a:gd name="connsiteX3" fmla="*/ 291745 w 291745"/>
              <a:gd name="connsiteY3" fmla="*/ 0 h 338137"/>
              <a:gd name="connsiteX0-1" fmla="*/ 189717 w 289729"/>
              <a:gd name="connsiteY0-2" fmla="*/ 330994 h 330994"/>
              <a:gd name="connsiteX1-3" fmla="*/ 1598 w 289729"/>
              <a:gd name="connsiteY1-4" fmla="*/ 147637 h 330994"/>
              <a:gd name="connsiteX2-5" fmla="*/ 289729 w 289729"/>
              <a:gd name="connsiteY2-6" fmla="*/ 0 h 330994"/>
              <a:gd name="connsiteX3-7" fmla="*/ 289729 w 289729"/>
              <a:gd name="connsiteY3-8" fmla="*/ 0 h 330994"/>
              <a:gd name="connsiteX0-9" fmla="*/ 164872 w 291078"/>
              <a:gd name="connsiteY0-10" fmla="*/ 381000 h 381000"/>
              <a:gd name="connsiteX1-11" fmla="*/ 2947 w 291078"/>
              <a:gd name="connsiteY1-12" fmla="*/ 147637 h 381000"/>
              <a:gd name="connsiteX2-13" fmla="*/ 291078 w 291078"/>
              <a:gd name="connsiteY2-14" fmla="*/ 0 h 381000"/>
              <a:gd name="connsiteX3-15" fmla="*/ 291078 w 291078"/>
              <a:gd name="connsiteY3-16" fmla="*/ 0 h 381000"/>
              <a:gd name="connsiteX0-17" fmla="*/ 189717 w 289729"/>
              <a:gd name="connsiteY0-18" fmla="*/ 381000 h 381000"/>
              <a:gd name="connsiteX1-19" fmla="*/ 1598 w 289729"/>
              <a:gd name="connsiteY1-20" fmla="*/ 147637 h 381000"/>
              <a:gd name="connsiteX2-21" fmla="*/ 289729 w 289729"/>
              <a:gd name="connsiteY2-22" fmla="*/ 0 h 381000"/>
              <a:gd name="connsiteX3-23" fmla="*/ 289729 w 289729"/>
              <a:gd name="connsiteY3-24" fmla="*/ 0 h 381000"/>
              <a:gd name="connsiteX0-25" fmla="*/ 219729 w 288785"/>
              <a:gd name="connsiteY0-26" fmla="*/ 416719 h 416719"/>
              <a:gd name="connsiteX1-27" fmla="*/ 654 w 288785"/>
              <a:gd name="connsiteY1-28" fmla="*/ 147637 h 416719"/>
              <a:gd name="connsiteX2-29" fmla="*/ 288785 w 288785"/>
              <a:gd name="connsiteY2-30" fmla="*/ 0 h 416719"/>
              <a:gd name="connsiteX3-31" fmla="*/ 288785 w 288785"/>
              <a:gd name="connsiteY3-32" fmla="*/ 0 h 416719"/>
              <a:gd name="connsiteX0-33" fmla="*/ 198889 w 289376"/>
              <a:gd name="connsiteY0-34" fmla="*/ 373856 h 373856"/>
              <a:gd name="connsiteX1-35" fmla="*/ 1245 w 289376"/>
              <a:gd name="connsiteY1-36" fmla="*/ 147637 h 373856"/>
              <a:gd name="connsiteX2-37" fmla="*/ 289376 w 289376"/>
              <a:gd name="connsiteY2-38" fmla="*/ 0 h 373856"/>
              <a:gd name="connsiteX3-39" fmla="*/ 289376 w 289376"/>
              <a:gd name="connsiteY3-40" fmla="*/ 0 h 373856"/>
              <a:gd name="connsiteX0-41" fmla="*/ 201854 w 292341"/>
              <a:gd name="connsiteY0-42" fmla="*/ 373856 h 373856"/>
              <a:gd name="connsiteX1-43" fmla="*/ 4210 w 292341"/>
              <a:gd name="connsiteY1-44" fmla="*/ 147637 h 373856"/>
              <a:gd name="connsiteX2-45" fmla="*/ 84735 w 292341"/>
              <a:gd name="connsiteY2-46" fmla="*/ 78322 h 373856"/>
              <a:gd name="connsiteX3-47" fmla="*/ 292341 w 292341"/>
              <a:gd name="connsiteY3-48" fmla="*/ 0 h 373856"/>
              <a:gd name="connsiteX4" fmla="*/ 292341 w 292341"/>
              <a:gd name="connsiteY4" fmla="*/ 0 h 373856"/>
              <a:gd name="connsiteX0-49" fmla="*/ 200893 w 291380"/>
              <a:gd name="connsiteY0-50" fmla="*/ 373856 h 373856"/>
              <a:gd name="connsiteX1-51" fmla="*/ 3249 w 291380"/>
              <a:gd name="connsiteY1-52" fmla="*/ 147637 h 373856"/>
              <a:gd name="connsiteX2-53" fmla="*/ 93299 w 291380"/>
              <a:gd name="connsiteY2-54" fmla="*/ 78322 h 373856"/>
              <a:gd name="connsiteX3-55" fmla="*/ 291380 w 291380"/>
              <a:gd name="connsiteY3-56" fmla="*/ 0 h 373856"/>
              <a:gd name="connsiteX4-57" fmla="*/ 291380 w 291380"/>
              <a:gd name="connsiteY4-58" fmla="*/ 0 h 373856"/>
              <a:gd name="connsiteX0-59" fmla="*/ 200431 w 290918"/>
              <a:gd name="connsiteY0-60" fmla="*/ 373856 h 373856"/>
              <a:gd name="connsiteX1-61" fmla="*/ 2787 w 290918"/>
              <a:gd name="connsiteY1-62" fmla="*/ 147637 h 373856"/>
              <a:gd name="connsiteX2-63" fmla="*/ 92837 w 290918"/>
              <a:gd name="connsiteY2-64" fmla="*/ 78322 h 373856"/>
              <a:gd name="connsiteX3-65" fmla="*/ 211899 w 290918"/>
              <a:gd name="connsiteY3-66" fmla="*/ 25934 h 373856"/>
              <a:gd name="connsiteX4-67" fmla="*/ 290918 w 290918"/>
              <a:gd name="connsiteY4-68" fmla="*/ 0 h 373856"/>
              <a:gd name="connsiteX5" fmla="*/ 290918 w 290918"/>
              <a:gd name="connsiteY5" fmla="*/ 0 h 373856"/>
              <a:gd name="connsiteX0-69" fmla="*/ 200431 w 336162"/>
              <a:gd name="connsiteY0-70" fmla="*/ 402431 h 402431"/>
              <a:gd name="connsiteX1-71" fmla="*/ 2787 w 336162"/>
              <a:gd name="connsiteY1-72" fmla="*/ 176212 h 402431"/>
              <a:gd name="connsiteX2-73" fmla="*/ 92837 w 336162"/>
              <a:gd name="connsiteY2-74" fmla="*/ 106897 h 402431"/>
              <a:gd name="connsiteX3-75" fmla="*/ 211899 w 336162"/>
              <a:gd name="connsiteY3-76" fmla="*/ 54509 h 402431"/>
              <a:gd name="connsiteX4-77" fmla="*/ 290918 w 336162"/>
              <a:gd name="connsiteY4-78" fmla="*/ 28575 h 402431"/>
              <a:gd name="connsiteX5-79" fmla="*/ 336162 w 336162"/>
              <a:gd name="connsiteY5-80" fmla="*/ 0 h 402431"/>
              <a:gd name="connsiteX0-81" fmla="*/ 200431 w 388549"/>
              <a:gd name="connsiteY0-82" fmla="*/ 414337 h 414337"/>
              <a:gd name="connsiteX1-83" fmla="*/ 2787 w 388549"/>
              <a:gd name="connsiteY1-84" fmla="*/ 188118 h 414337"/>
              <a:gd name="connsiteX2-85" fmla="*/ 92837 w 388549"/>
              <a:gd name="connsiteY2-86" fmla="*/ 118803 h 414337"/>
              <a:gd name="connsiteX3-87" fmla="*/ 211899 w 388549"/>
              <a:gd name="connsiteY3-88" fmla="*/ 66415 h 414337"/>
              <a:gd name="connsiteX4-89" fmla="*/ 290918 w 388549"/>
              <a:gd name="connsiteY4-90" fmla="*/ 40481 h 414337"/>
              <a:gd name="connsiteX5-91" fmla="*/ 388549 w 388549"/>
              <a:gd name="connsiteY5-92" fmla="*/ 0 h 414337"/>
              <a:gd name="connsiteX0-93" fmla="*/ 191184 w 379302"/>
              <a:gd name="connsiteY0-94" fmla="*/ 414337 h 414337"/>
              <a:gd name="connsiteX1-95" fmla="*/ 3065 w 379302"/>
              <a:gd name="connsiteY1-96" fmla="*/ 221455 h 414337"/>
              <a:gd name="connsiteX2-97" fmla="*/ 83590 w 379302"/>
              <a:gd name="connsiteY2-98" fmla="*/ 118803 h 414337"/>
              <a:gd name="connsiteX3-99" fmla="*/ 202652 w 379302"/>
              <a:gd name="connsiteY3-100" fmla="*/ 66415 h 414337"/>
              <a:gd name="connsiteX4-101" fmla="*/ 281671 w 379302"/>
              <a:gd name="connsiteY4-102" fmla="*/ 40481 h 414337"/>
              <a:gd name="connsiteX5-103" fmla="*/ 379302 w 379302"/>
              <a:gd name="connsiteY5-104" fmla="*/ 0 h 414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57" y="connsiteY4-58"/>
              </a:cxn>
              <a:cxn ang="0">
                <a:pos x="connsiteX5-79" y="connsiteY5-80"/>
              </a:cxn>
            </a:cxnLst>
            <a:rect l="l" t="t" r="r" b="b"/>
            <a:pathLst>
              <a:path w="379302" h="414337">
                <a:moveTo>
                  <a:pt x="191184" y="414337"/>
                </a:moveTo>
                <a:cubicBezTo>
                  <a:pt x="103673" y="347265"/>
                  <a:pt x="20997" y="270711"/>
                  <a:pt x="3065" y="221455"/>
                </a:cubicBezTo>
                <a:cubicBezTo>
                  <a:pt x="-14867" y="172199"/>
                  <a:pt x="50326" y="144643"/>
                  <a:pt x="83590" y="118803"/>
                </a:cubicBezTo>
                <a:cubicBezTo>
                  <a:pt x="116854" y="92963"/>
                  <a:pt x="169638" y="79469"/>
                  <a:pt x="202652" y="66415"/>
                </a:cubicBezTo>
                <a:cubicBezTo>
                  <a:pt x="235666" y="53361"/>
                  <a:pt x="252229" y="51550"/>
                  <a:pt x="281671" y="40481"/>
                </a:cubicBezTo>
                <a:cubicBezTo>
                  <a:pt x="311113" y="29412"/>
                  <a:pt x="364221" y="9525"/>
                  <a:pt x="379302" y="0"/>
                </a:cubicBezTo>
              </a:path>
            </a:pathLst>
          </a:custGeom>
          <a:ln w="149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/>
          <p:nvPr/>
        </p:nvSpPr>
        <p:spPr>
          <a:xfrm>
            <a:off x="7670238" y="1895256"/>
            <a:ext cx="4763" cy="1138238"/>
          </a:xfrm>
          <a:custGeom>
            <a:avLst/>
            <a:gdLst>
              <a:gd name="connsiteX0" fmla="*/ 0 w 4763"/>
              <a:gd name="connsiteY0" fmla="*/ 0 h 1138238"/>
              <a:gd name="connsiteX1" fmla="*/ 4763 w 4763"/>
              <a:gd name="connsiteY1" fmla="*/ 1138238 h 11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3" h="1138238">
                <a:moveTo>
                  <a:pt x="0" y="0"/>
                </a:moveTo>
                <a:cubicBezTo>
                  <a:pt x="1588" y="379413"/>
                  <a:pt x="3175" y="758825"/>
                  <a:pt x="4763" y="1138238"/>
                </a:cubicBezTo>
              </a:path>
            </a:pathLst>
          </a:custGeom>
          <a:ln w="200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7193988" y="2720642"/>
            <a:ext cx="476250" cy="295275"/>
          </a:xfrm>
          <a:custGeom>
            <a:avLst/>
            <a:gdLst>
              <a:gd name="connsiteX0" fmla="*/ 414338 w 414338"/>
              <a:gd name="connsiteY0" fmla="*/ 261938 h 261938"/>
              <a:gd name="connsiteX1" fmla="*/ 0 w 414338"/>
              <a:gd name="connsiteY1" fmla="*/ 0 h 261938"/>
              <a:gd name="connsiteX0-1" fmla="*/ 476250 w 476250"/>
              <a:gd name="connsiteY0-2" fmla="*/ 295275 h 295275"/>
              <a:gd name="connsiteX1-3" fmla="*/ 0 w 476250"/>
              <a:gd name="connsiteY1-4" fmla="*/ 0 h 295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76250" h="295275">
                <a:moveTo>
                  <a:pt x="476250" y="295275"/>
                </a:moveTo>
                <a:lnTo>
                  <a:pt x="0" y="0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2"/>
          <p:cNvSpPr/>
          <p:nvPr/>
        </p:nvSpPr>
        <p:spPr>
          <a:xfrm>
            <a:off x="6787506" y="2711117"/>
            <a:ext cx="457199" cy="304800"/>
          </a:xfrm>
          <a:custGeom>
            <a:avLst/>
            <a:gdLst>
              <a:gd name="connsiteX0" fmla="*/ 376237 w 376237"/>
              <a:gd name="connsiteY0" fmla="*/ 0 h 242887"/>
              <a:gd name="connsiteX1" fmla="*/ 0 w 376237"/>
              <a:gd name="connsiteY1" fmla="*/ 242887 h 242887"/>
              <a:gd name="connsiteX0-1" fmla="*/ 438149 w 438149"/>
              <a:gd name="connsiteY0-2" fmla="*/ 0 h 261937"/>
              <a:gd name="connsiteX1-3" fmla="*/ 0 w 438149"/>
              <a:gd name="connsiteY1-4" fmla="*/ 261937 h 261937"/>
              <a:gd name="connsiteX0-5" fmla="*/ 433387 w 433387"/>
              <a:gd name="connsiteY0-6" fmla="*/ 0 h 290512"/>
              <a:gd name="connsiteX1-7" fmla="*/ 0 w 433387"/>
              <a:gd name="connsiteY1-8" fmla="*/ 290512 h 290512"/>
              <a:gd name="connsiteX0-9" fmla="*/ 457199 w 457199"/>
              <a:gd name="connsiteY0-10" fmla="*/ 0 h 304800"/>
              <a:gd name="connsiteX1-11" fmla="*/ 0 w 457199"/>
              <a:gd name="connsiteY1-12" fmla="*/ 30480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57199" h="304800">
                <a:moveTo>
                  <a:pt x="457199" y="0"/>
                </a:moveTo>
                <a:lnTo>
                  <a:pt x="0" y="304800"/>
                </a:ln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3"/>
          <p:cNvSpPr/>
          <p:nvPr/>
        </p:nvSpPr>
        <p:spPr>
          <a:xfrm>
            <a:off x="6854263" y="1343272"/>
            <a:ext cx="358775" cy="323850"/>
          </a:xfrm>
          <a:custGeom>
            <a:avLst/>
            <a:gdLst>
              <a:gd name="connsiteX0" fmla="*/ 0 w 358775"/>
              <a:gd name="connsiteY0" fmla="*/ 0 h 323850"/>
              <a:gd name="connsiteX1" fmla="*/ 358775 w 358775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775" h="323850">
                <a:moveTo>
                  <a:pt x="0" y="0"/>
                </a:moveTo>
                <a:lnTo>
                  <a:pt x="358775" y="323850"/>
                </a:lnTo>
              </a:path>
            </a:pathLst>
          </a:custGeom>
          <a:ln w="196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4"/>
          <p:cNvSpPr/>
          <p:nvPr/>
        </p:nvSpPr>
        <p:spPr>
          <a:xfrm>
            <a:off x="7159063" y="1597272"/>
            <a:ext cx="422275" cy="57359"/>
          </a:xfrm>
          <a:custGeom>
            <a:avLst/>
            <a:gdLst>
              <a:gd name="connsiteX0" fmla="*/ 0 w 352425"/>
              <a:gd name="connsiteY0" fmla="*/ 60325 h 60325"/>
              <a:gd name="connsiteX1" fmla="*/ 146050 w 352425"/>
              <a:gd name="connsiteY1" fmla="*/ 57150 h 60325"/>
              <a:gd name="connsiteX2" fmla="*/ 285750 w 352425"/>
              <a:gd name="connsiteY2" fmla="*/ 41275 h 60325"/>
              <a:gd name="connsiteX3" fmla="*/ 352425 w 352425"/>
              <a:gd name="connsiteY3" fmla="*/ 0 h 60325"/>
              <a:gd name="connsiteX0-1" fmla="*/ 0 w 400050"/>
              <a:gd name="connsiteY0-2" fmla="*/ 57150 h 58326"/>
              <a:gd name="connsiteX1-3" fmla="*/ 193675 w 400050"/>
              <a:gd name="connsiteY1-4" fmla="*/ 57150 h 58326"/>
              <a:gd name="connsiteX2-5" fmla="*/ 333375 w 400050"/>
              <a:gd name="connsiteY2-6" fmla="*/ 41275 h 58326"/>
              <a:gd name="connsiteX3-7" fmla="*/ 400050 w 400050"/>
              <a:gd name="connsiteY3-8" fmla="*/ 0 h 58326"/>
              <a:gd name="connsiteX0-9" fmla="*/ 0 w 396875"/>
              <a:gd name="connsiteY0-10" fmla="*/ 41275 h 57150"/>
              <a:gd name="connsiteX1-11" fmla="*/ 190500 w 396875"/>
              <a:gd name="connsiteY1-12" fmla="*/ 57150 h 57150"/>
              <a:gd name="connsiteX2-13" fmla="*/ 330200 w 396875"/>
              <a:gd name="connsiteY2-14" fmla="*/ 41275 h 57150"/>
              <a:gd name="connsiteX3-15" fmla="*/ 396875 w 396875"/>
              <a:gd name="connsiteY3-16" fmla="*/ 0 h 57150"/>
              <a:gd name="connsiteX0-17" fmla="*/ 0 w 422275"/>
              <a:gd name="connsiteY0-18" fmla="*/ 50800 h 57359"/>
              <a:gd name="connsiteX1-19" fmla="*/ 215900 w 422275"/>
              <a:gd name="connsiteY1-20" fmla="*/ 57150 h 57359"/>
              <a:gd name="connsiteX2-21" fmla="*/ 355600 w 422275"/>
              <a:gd name="connsiteY2-22" fmla="*/ 41275 h 57359"/>
              <a:gd name="connsiteX3-23" fmla="*/ 422275 w 422275"/>
              <a:gd name="connsiteY3-24" fmla="*/ 0 h 573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22275" h="57359">
                <a:moveTo>
                  <a:pt x="0" y="50800"/>
                </a:moveTo>
                <a:cubicBezTo>
                  <a:pt x="49212" y="50800"/>
                  <a:pt x="156633" y="58737"/>
                  <a:pt x="215900" y="57150"/>
                </a:cubicBezTo>
                <a:cubicBezTo>
                  <a:pt x="275167" y="55563"/>
                  <a:pt x="321204" y="50800"/>
                  <a:pt x="355600" y="41275"/>
                </a:cubicBezTo>
                <a:cubicBezTo>
                  <a:pt x="389996" y="31750"/>
                  <a:pt x="406135" y="15875"/>
                  <a:pt x="422275" y="0"/>
                </a:cubicBezTo>
              </a:path>
            </a:pathLst>
          </a:custGeom>
          <a:ln w="130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5"/>
          <p:cNvSpPr/>
          <p:nvPr/>
        </p:nvSpPr>
        <p:spPr>
          <a:xfrm>
            <a:off x="7454339" y="1172590"/>
            <a:ext cx="241861" cy="450082"/>
          </a:xfrm>
          <a:custGeom>
            <a:avLst/>
            <a:gdLst>
              <a:gd name="connsiteX0" fmla="*/ 0 w 250039"/>
              <a:gd name="connsiteY0" fmla="*/ 44860 h 425860"/>
              <a:gd name="connsiteX1" fmla="*/ 44450 w 250039"/>
              <a:gd name="connsiteY1" fmla="*/ 6760 h 425860"/>
              <a:gd name="connsiteX2" fmla="*/ 158750 w 250039"/>
              <a:gd name="connsiteY2" fmla="*/ 16285 h 425860"/>
              <a:gd name="connsiteX3" fmla="*/ 244475 w 250039"/>
              <a:gd name="connsiteY3" fmla="*/ 162335 h 425860"/>
              <a:gd name="connsiteX4" fmla="*/ 238125 w 250039"/>
              <a:gd name="connsiteY4" fmla="*/ 302035 h 425860"/>
              <a:gd name="connsiteX5" fmla="*/ 209550 w 250039"/>
              <a:gd name="connsiteY5" fmla="*/ 371885 h 425860"/>
              <a:gd name="connsiteX6" fmla="*/ 165100 w 250039"/>
              <a:gd name="connsiteY6" fmla="*/ 425860 h 425860"/>
              <a:gd name="connsiteX0-1" fmla="*/ 0 w 250039"/>
              <a:gd name="connsiteY0-2" fmla="*/ 44860 h 444910"/>
              <a:gd name="connsiteX1-3" fmla="*/ 44450 w 250039"/>
              <a:gd name="connsiteY1-4" fmla="*/ 6760 h 444910"/>
              <a:gd name="connsiteX2-5" fmla="*/ 158750 w 250039"/>
              <a:gd name="connsiteY2-6" fmla="*/ 16285 h 444910"/>
              <a:gd name="connsiteX3-7" fmla="*/ 244475 w 250039"/>
              <a:gd name="connsiteY3-8" fmla="*/ 162335 h 444910"/>
              <a:gd name="connsiteX4-9" fmla="*/ 238125 w 250039"/>
              <a:gd name="connsiteY4-10" fmla="*/ 302035 h 444910"/>
              <a:gd name="connsiteX5-11" fmla="*/ 209550 w 250039"/>
              <a:gd name="connsiteY5-12" fmla="*/ 371885 h 444910"/>
              <a:gd name="connsiteX6-13" fmla="*/ 149225 w 250039"/>
              <a:gd name="connsiteY6-14" fmla="*/ 444910 h 444910"/>
              <a:gd name="connsiteX0-15" fmla="*/ 0 w 234164"/>
              <a:gd name="connsiteY0-16" fmla="*/ 78607 h 446907"/>
              <a:gd name="connsiteX1-17" fmla="*/ 28575 w 234164"/>
              <a:gd name="connsiteY1-18" fmla="*/ 8757 h 446907"/>
              <a:gd name="connsiteX2-19" fmla="*/ 142875 w 234164"/>
              <a:gd name="connsiteY2-20" fmla="*/ 18282 h 446907"/>
              <a:gd name="connsiteX3-21" fmla="*/ 228600 w 234164"/>
              <a:gd name="connsiteY3-22" fmla="*/ 164332 h 446907"/>
              <a:gd name="connsiteX4-23" fmla="*/ 222250 w 234164"/>
              <a:gd name="connsiteY4-24" fmla="*/ 304032 h 446907"/>
              <a:gd name="connsiteX5-25" fmla="*/ 193675 w 234164"/>
              <a:gd name="connsiteY5-26" fmla="*/ 373882 h 446907"/>
              <a:gd name="connsiteX6-27" fmla="*/ 133350 w 234164"/>
              <a:gd name="connsiteY6-28" fmla="*/ 446907 h 446907"/>
              <a:gd name="connsiteX0-29" fmla="*/ 0 w 234164"/>
              <a:gd name="connsiteY0-30" fmla="*/ 78607 h 450082"/>
              <a:gd name="connsiteX1-31" fmla="*/ 28575 w 234164"/>
              <a:gd name="connsiteY1-32" fmla="*/ 8757 h 450082"/>
              <a:gd name="connsiteX2-33" fmla="*/ 142875 w 234164"/>
              <a:gd name="connsiteY2-34" fmla="*/ 18282 h 450082"/>
              <a:gd name="connsiteX3-35" fmla="*/ 228600 w 234164"/>
              <a:gd name="connsiteY3-36" fmla="*/ 164332 h 450082"/>
              <a:gd name="connsiteX4-37" fmla="*/ 222250 w 234164"/>
              <a:gd name="connsiteY4-38" fmla="*/ 304032 h 450082"/>
              <a:gd name="connsiteX5-39" fmla="*/ 193675 w 234164"/>
              <a:gd name="connsiteY5-40" fmla="*/ 373882 h 450082"/>
              <a:gd name="connsiteX6-41" fmla="*/ 98425 w 234164"/>
              <a:gd name="connsiteY6-42" fmla="*/ 450082 h 450082"/>
              <a:gd name="connsiteX0-43" fmla="*/ 0 w 241861"/>
              <a:gd name="connsiteY0-44" fmla="*/ 78607 h 450082"/>
              <a:gd name="connsiteX1-45" fmla="*/ 28575 w 241861"/>
              <a:gd name="connsiteY1-46" fmla="*/ 8757 h 450082"/>
              <a:gd name="connsiteX2-47" fmla="*/ 142875 w 241861"/>
              <a:gd name="connsiteY2-48" fmla="*/ 18282 h 450082"/>
              <a:gd name="connsiteX3-49" fmla="*/ 228600 w 241861"/>
              <a:gd name="connsiteY3-50" fmla="*/ 164332 h 450082"/>
              <a:gd name="connsiteX4-51" fmla="*/ 238125 w 241861"/>
              <a:gd name="connsiteY4-52" fmla="*/ 307207 h 450082"/>
              <a:gd name="connsiteX5-53" fmla="*/ 193675 w 241861"/>
              <a:gd name="connsiteY5-54" fmla="*/ 373882 h 450082"/>
              <a:gd name="connsiteX6-55" fmla="*/ 98425 w 241861"/>
              <a:gd name="connsiteY6-56" fmla="*/ 450082 h 450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1861" h="450082">
                <a:moveTo>
                  <a:pt x="0" y="78607"/>
                </a:moveTo>
                <a:cubicBezTo>
                  <a:pt x="8996" y="61938"/>
                  <a:pt x="4763" y="18811"/>
                  <a:pt x="28575" y="8757"/>
                </a:cubicBezTo>
                <a:cubicBezTo>
                  <a:pt x="52387" y="-1297"/>
                  <a:pt x="109538" y="-7647"/>
                  <a:pt x="142875" y="18282"/>
                </a:cubicBezTo>
                <a:cubicBezTo>
                  <a:pt x="176212" y="44211"/>
                  <a:pt x="212725" y="116178"/>
                  <a:pt x="228600" y="164332"/>
                </a:cubicBezTo>
                <a:cubicBezTo>
                  <a:pt x="244475" y="212486"/>
                  <a:pt x="243946" y="272282"/>
                  <a:pt x="238125" y="307207"/>
                </a:cubicBezTo>
                <a:cubicBezTo>
                  <a:pt x="232304" y="342132"/>
                  <a:pt x="216958" y="350070"/>
                  <a:pt x="193675" y="373882"/>
                </a:cubicBezTo>
                <a:cubicBezTo>
                  <a:pt x="170392" y="397695"/>
                  <a:pt x="114564" y="433413"/>
                  <a:pt x="98425" y="450082"/>
                </a:cubicBezTo>
              </a:path>
            </a:pathLst>
          </a:custGeom>
          <a:ln w="165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7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03" y="796979"/>
            <a:ext cx="1191704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8" name="Freeform 267"/>
          <p:cNvSpPr/>
          <p:nvPr/>
        </p:nvSpPr>
        <p:spPr>
          <a:xfrm>
            <a:off x="6629398" y="2485956"/>
            <a:ext cx="260878" cy="485775"/>
          </a:xfrm>
          <a:custGeom>
            <a:avLst/>
            <a:gdLst>
              <a:gd name="connsiteX0" fmla="*/ 14287 w 232866"/>
              <a:gd name="connsiteY0" fmla="*/ 0 h 461963"/>
              <a:gd name="connsiteX1" fmla="*/ 128587 w 232866"/>
              <a:gd name="connsiteY1" fmla="*/ 28575 h 461963"/>
              <a:gd name="connsiteX2" fmla="*/ 214312 w 232866"/>
              <a:gd name="connsiteY2" fmla="*/ 71438 h 461963"/>
              <a:gd name="connsiteX3" fmla="*/ 228600 w 232866"/>
              <a:gd name="connsiteY3" fmla="*/ 195263 h 461963"/>
              <a:gd name="connsiteX4" fmla="*/ 157162 w 232866"/>
              <a:gd name="connsiteY4" fmla="*/ 328613 h 461963"/>
              <a:gd name="connsiteX5" fmla="*/ 0 w 232866"/>
              <a:gd name="connsiteY5" fmla="*/ 461963 h 461963"/>
              <a:gd name="connsiteX0-1" fmla="*/ 0 w 247154"/>
              <a:gd name="connsiteY0-2" fmla="*/ 0 h 452438"/>
              <a:gd name="connsiteX1-3" fmla="*/ 142875 w 247154"/>
              <a:gd name="connsiteY1-4" fmla="*/ 19050 h 452438"/>
              <a:gd name="connsiteX2-5" fmla="*/ 228600 w 247154"/>
              <a:gd name="connsiteY2-6" fmla="*/ 61913 h 452438"/>
              <a:gd name="connsiteX3-7" fmla="*/ 242888 w 247154"/>
              <a:gd name="connsiteY3-8" fmla="*/ 185738 h 452438"/>
              <a:gd name="connsiteX4-9" fmla="*/ 171450 w 247154"/>
              <a:gd name="connsiteY4-10" fmla="*/ 319088 h 452438"/>
              <a:gd name="connsiteX5-11" fmla="*/ 14288 w 247154"/>
              <a:gd name="connsiteY5-12" fmla="*/ 452438 h 452438"/>
              <a:gd name="connsiteX0-13" fmla="*/ 0 w 248207"/>
              <a:gd name="connsiteY0-14" fmla="*/ 0 h 452438"/>
              <a:gd name="connsiteX1-15" fmla="*/ 142875 w 248207"/>
              <a:gd name="connsiteY1-16" fmla="*/ 19050 h 452438"/>
              <a:gd name="connsiteX2-17" fmla="*/ 228600 w 248207"/>
              <a:gd name="connsiteY2-18" fmla="*/ 61913 h 452438"/>
              <a:gd name="connsiteX3-19" fmla="*/ 242888 w 248207"/>
              <a:gd name="connsiteY3-20" fmla="*/ 185738 h 452438"/>
              <a:gd name="connsiteX4-21" fmla="*/ 157163 w 248207"/>
              <a:gd name="connsiteY4-22" fmla="*/ 319088 h 452438"/>
              <a:gd name="connsiteX5-23" fmla="*/ 14288 w 248207"/>
              <a:gd name="connsiteY5-24" fmla="*/ 452438 h 452438"/>
              <a:gd name="connsiteX0-25" fmla="*/ 0 w 236182"/>
              <a:gd name="connsiteY0-26" fmla="*/ 0 h 452438"/>
              <a:gd name="connsiteX1-27" fmla="*/ 142875 w 236182"/>
              <a:gd name="connsiteY1-28" fmla="*/ 19050 h 452438"/>
              <a:gd name="connsiteX2-29" fmla="*/ 228600 w 236182"/>
              <a:gd name="connsiteY2-30" fmla="*/ 61913 h 452438"/>
              <a:gd name="connsiteX3-31" fmla="*/ 223838 w 236182"/>
              <a:gd name="connsiteY3-32" fmla="*/ 185738 h 452438"/>
              <a:gd name="connsiteX4-33" fmla="*/ 157163 w 236182"/>
              <a:gd name="connsiteY4-34" fmla="*/ 319088 h 452438"/>
              <a:gd name="connsiteX5-35" fmla="*/ 14288 w 236182"/>
              <a:gd name="connsiteY5-36" fmla="*/ 452438 h 452438"/>
              <a:gd name="connsiteX0-37" fmla="*/ 0 w 244530"/>
              <a:gd name="connsiteY0-38" fmla="*/ 0 h 452438"/>
              <a:gd name="connsiteX1-39" fmla="*/ 142875 w 244530"/>
              <a:gd name="connsiteY1-40" fmla="*/ 19050 h 452438"/>
              <a:gd name="connsiteX2-41" fmla="*/ 228600 w 244530"/>
              <a:gd name="connsiteY2-42" fmla="*/ 61913 h 452438"/>
              <a:gd name="connsiteX3-43" fmla="*/ 238125 w 244530"/>
              <a:gd name="connsiteY3-44" fmla="*/ 200025 h 452438"/>
              <a:gd name="connsiteX4-45" fmla="*/ 157163 w 244530"/>
              <a:gd name="connsiteY4-46" fmla="*/ 319088 h 452438"/>
              <a:gd name="connsiteX5-47" fmla="*/ 14288 w 244530"/>
              <a:gd name="connsiteY5-48" fmla="*/ 452438 h 452438"/>
              <a:gd name="connsiteX0-49" fmla="*/ 0 w 239624"/>
              <a:gd name="connsiteY0-50" fmla="*/ 0 h 452438"/>
              <a:gd name="connsiteX1-51" fmla="*/ 142875 w 239624"/>
              <a:gd name="connsiteY1-52" fmla="*/ 19050 h 452438"/>
              <a:gd name="connsiteX2-53" fmla="*/ 204788 w 239624"/>
              <a:gd name="connsiteY2-54" fmla="*/ 61913 h 452438"/>
              <a:gd name="connsiteX3-55" fmla="*/ 238125 w 239624"/>
              <a:gd name="connsiteY3-56" fmla="*/ 200025 h 452438"/>
              <a:gd name="connsiteX4-57" fmla="*/ 157163 w 239624"/>
              <a:gd name="connsiteY4-58" fmla="*/ 319088 h 452438"/>
              <a:gd name="connsiteX5-59" fmla="*/ 14288 w 239624"/>
              <a:gd name="connsiteY5-60" fmla="*/ 452438 h 452438"/>
              <a:gd name="connsiteX0-61" fmla="*/ 0 w 246591"/>
              <a:gd name="connsiteY0-62" fmla="*/ 0 h 452438"/>
              <a:gd name="connsiteX1-63" fmla="*/ 142875 w 246591"/>
              <a:gd name="connsiteY1-64" fmla="*/ 19050 h 452438"/>
              <a:gd name="connsiteX2-65" fmla="*/ 233363 w 246591"/>
              <a:gd name="connsiteY2-66" fmla="*/ 61913 h 452438"/>
              <a:gd name="connsiteX3-67" fmla="*/ 238125 w 246591"/>
              <a:gd name="connsiteY3-68" fmla="*/ 200025 h 452438"/>
              <a:gd name="connsiteX4-69" fmla="*/ 157163 w 246591"/>
              <a:gd name="connsiteY4-70" fmla="*/ 319088 h 452438"/>
              <a:gd name="connsiteX5-71" fmla="*/ 14288 w 246591"/>
              <a:gd name="connsiteY5-72" fmla="*/ 452438 h 452438"/>
              <a:gd name="connsiteX0-73" fmla="*/ 19049 w 265640"/>
              <a:gd name="connsiteY0-74" fmla="*/ 0 h 466725"/>
              <a:gd name="connsiteX1-75" fmla="*/ 161924 w 265640"/>
              <a:gd name="connsiteY1-76" fmla="*/ 19050 h 466725"/>
              <a:gd name="connsiteX2-77" fmla="*/ 252412 w 265640"/>
              <a:gd name="connsiteY2-78" fmla="*/ 61913 h 466725"/>
              <a:gd name="connsiteX3-79" fmla="*/ 257174 w 265640"/>
              <a:gd name="connsiteY3-80" fmla="*/ 200025 h 466725"/>
              <a:gd name="connsiteX4-81" fmla="*/ 176212 w 265640"/>
              <a:gd name="connsiteY4-82" fmla="*/ 319088 h 466725"/>
              <a:gd name="connsiteX5-83" fmla="*/ 0 w 265640"/>
              <a:gd name="connsiteY5-84" fmla="*/ 466725 h 466725"/>
              <a:gd name="connsiteX0-85" fmla="*/ 14287 w 260878"/>
              <a:gd name="connsiteY0-86" fmla="*/ 0 h 485775"/>
              <a:gd name="connsiteX1-87" fmla="*/ 157162 w 260878"/>
              <a:gd name="connsiteY1-88" fmla="*/ 19050 h 485775"/>
              <a:gd name="connsiteX2-89" fmla="*/ 247650 w 260878"/>
              <a:gd name="connsiteY2-90" fmla="*/ 61913 h 485775"/>
              <a:gd name="connsiteX3-91" fmla="*/ 252412 w 260878"/>
              <a:gd name="connsiteY3-92" fmla="*/ 200025 h 485775"/>
              <a:gd name="connsiteX4-93" fmla="*/ 171450 w 260878"/>
              <a:gd name="connsiteY4-94" fmla="*/ 319088 h 485775"/>
              <a:gd name="connsiteX5-95" fmla="*/ 0 w 260878"/>
              <a:gd name="connsiteY5-96" fmla="*/ 485775 h 48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0878" h="485775">
                <a:moveTo>
                  <a:pt x="14287" y="0"/>
                </a:moveTo>
                <a:cubicBezTo>
                  <a:pt x="54768" y="8334"/>
                  <a:pt x="118268" y="8731"/>
                  <a:pt x="157162" y="19050"/>
                </a:cubicBezTo>
                <a:cubicBezTo>
                  <a:pt x="196056" y="29369"/>
                  <a:pt x="231775" y="31751"/>
                  <a:pt x="247650" y="61913"/>
                </a:cubicBezTo>
                <a:cubicBezTo>
                  <a:pt x="263525" y="92075"/>
                  <a:pt x="265112" y="157163"/>
                  <a:pt x="252412" y="200025"/>
                </a:cubicBezTo>
                <a:cubicBezTo>
                  <a:pt x="239712" y="242888"/>
                  <a:pt x="213519" y="271463"/>
                  <a:pt x="171450" y="319088"/>
                </a:cubicBezTo>
                <a:cubicBezTo>
                  <a:pt x="129381" y="366713"/>
                  <a:pt x="59531" y="441325"/>
                  <a:pt x="0" y="48577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8"/>
          <p:cNvSpPr/>
          <p:nvPr/>
        </p:nvSpPr>
        <p:spPr>
          <a:xfrm>
            <a:off x="6553200" y="1562030"/>
            <a:ext cx="14287" cy="1457325"/>
          </a:xfrm>
          <a:custGeom>
            <a:avLst/>
            <a:gdLst>
              <a:gd name="connsiteX0" fmla="*/ 14287 w 14287"/>
              <a:gd name="connsiteY0" fmla="*/ 1457325 h 1457325"/>
              <a:gd name="connsiteX1" fmla="*/ 0 w 14287"/>
              <a:gd name="connsiteY1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" h="1457325">
                <a:moveTo>
                  <a:pt x="14287" y="1457325"/>
                </a:moveTo>
                <a:lnTo>
                  <a:pt x="0" y="0"/>
                </a:ln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69"/>
          <p:cNvSpPr/>
          <p:nvPr/>
        </p:nvSpPr>
        <p:spPr>
          <a:xfrm>
            <a:off x="6575425" y="1362075"/>
            <a:ext cx="282575" cy="247650"/>
          </a:xfrm>
          <a:custGeom>
            <a:avLst/>
            <a:gdLst>
              <a:gd name="connsiteX0" fmla="*/ 0 w 273050"/>
              <a:gd name="connsiteY0" fmla="*/ 209550 h 209550"/>
              <a:gd name="connsiteX1" fmla="*/ 273050 w 273050"/>
              <a:gd name="connsiteY1" fmla="*/ 0 h 209550"/>
              <a:gd name="connsiteX0-1" fmla="*/ 0 w 269875"/>
              <a:gd name="connsiteY0-2" fmla="*/ 238125 h 238125"/>
              <a:gd name="connsiteX1-3" fmla="*/ 269875 w 269875"/>
              <a:gd name="connsiteY1-4" fmla="*/ 0 h 238125"/>
              <a:gd name="connsiteX0-5" fmla="*/ 0 w 282575"/>
              <a:gd name="connsiteY0-6" fmla="*/ 247650 h 247650"/>
              <a:gd name="connsiteX1-7" fmla="*/ 282575 w 282575"/>
              <a:gd name="connsiteY1-8" fmla="*/ 0 h 247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2575" h="247650">
                <a:moveTo>
                  <a:pt x="0" y="247650"/>
                </a:moveTo>
                <a:lnTo>
                  <a:pt x="282575" y="0"/>
                </a:ln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0"/>
          <p:cNvSpPr/>
          <p:nvPr/>
        </p:nvSpPr>
        <p:spPr>
          <a:xfrm>
            <a:off x="7007225" y="1362075"/>
            <a:ext cx="285750" cy="295275"/>
          </a:xfrm>
          <a:custGeom>
            <a:avLst/>
            <a:gdLst>
              <a:gd name="connsiteX0" fmla="*/ 0 w 273050"/>
              <a:gd name="connsiteY0" fmla="*/ 209550 h 209550"/>
              <a:gd name="connsiteX1" fmla="*/ 273050 w 273050"/>
              <a:gd name="connsiteY1" fmla="*/ 0 h 209550"/>
              <a:gd name="connsiteX0-1" fmla="*/ 0 w 269875"/>
              <a:gd name="connsiteY0-2" fmla="*/ 238125 h 238125"/>
              <a:gd name="connsiteX1-3" fmla="*/ 269875 w 269875"/>
              <a:gd name="connsiteY1-4" fmla="*/ 0 h 238125"/>
              <a:gd name="connsiteX0-5" fmla="*/ 0 w 282575"/>
              <a:gd name="connsiteY0-6" fmla="*/ 247650 h 247650"/>
              <a:gd name="connsiteX1-7" fmla="*/ 282575 w 282575"/>
              <a:gd name="connsiteY1-8" fmla="*/ 0 h 247650"/>
              <a:gd name="connsiteX0-9" fmla="*/ 0 w 285750"/>
              <a:gd name="connsiteY0-10" fmla="*/ 295275 h 295275"/>
              <a:gd name="connsiteX1-11" fmla="*/ 285750 w 285750"/>
              <a:gd name="connsiteY1-12" fmla="*/ 0 h 295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750" h="295275">
                <a:moveTo>
                  <a:pt x="0" y="295275"/>
                </a:moveTo>
                <a:lnTo>
                  <a:pt x="285750" y="0"/>
                </a:lnTo>
              </a:path>
            </a:pathLst>
          </a:cu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1"/>
          <p:cNvSpPr/>
          <p:nvPr/>
        </p:nvSpPr>
        <p:spPr>
          <a:xfrm>
            <a:off x="6781800" y="1352550"/>
            <a:ext cx="295275" cy="298450"/>
          </a:xfrm>
          <a:custGeom>
            <a:avLst/>
            <a:gdLst>
              <a:gd name="connsiteX0" fmla="*/ 0 w 295275"/>
              <a:gd name="connsiteY0" fmla="*/ 0 h 298450"/>
              <a:gd name="connsiteX1" fmla="*/ 295275 w 295275"/>
              <a:gd name="connsiteY1" fmla="*/ 2984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298450">
                <a:moveTo>
                  <a:pt x="0" y="0"/>
                </a:moveTo>
                <a:lnTo>
                  <a:pt x="295275" y="298450"/>
                </a:ln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2"/>
          <p:cNvSpPr/>
          <p:nvPr/>
        </p:nvSpPr>
        <p:spPr>
          <a:xfrm>
            <a:off x="7242175" y="1374775"/>
            <a:ext cx="273050" cy="263525"/>
          </a:xfrm>
          <a:custGeom>
            <a:avLst/>
            <a:gdLst>
              <a:gd name="connsiteX0" fmla="*/ 0 w 273050"/>
              <a:gd name="connsiteY0" fmla="*/ 0 h 263525"/>
              <a:gd name="connsiteX1" fmla="*/ 273050 w 273050"/>
              <a:gd name="connsiteY1" fmla="*/ 263525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3050" h="263525">
                <a:moveTo>
                  <a:pt x="0" y="0"/>
                </a:moveTo>
                <a:lnTo>
                  <a:pt x="273050" y="263525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7512050" y="1597025"/>
            <a:ext cx="0" cy="1460500"/>
          </a:xfrm>
          <a:custGeom>
            <a:avLst/>
            <a:gdLst>
              <a:gd name="connsiteX0" fmla="*/ 0 w 0"/>
              <a:gd name="connsiteY0" fmla="*/ 0 h 1460500"/>
              <a:gd name="connsiteX1" fmla="*/ 0 w 0"/>
              <a:gd name="connsiteY1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0500">
                <a:moveTo>
                  <a:pt x="0" y="0"/>
                </a:moveTo>
                <a:lnTo>
                  <a:pt x="0" y="1460500"/>
                </a:ln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5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638541"/>
            <a:ext cx="1279089" cy="130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Freeform 283"/>
          <p:cNvSpPr/>
          <p:nvPr/>
        </p:nvSpPr>
        <p:spPr>
          <a:xfrm>
            <a:off x="6481653" y="1690008"/>
            <a:ext cx="299780" cy="1186542"/>
          </a:xfrm>
          <a:custGeom>
            <a:avLst/>
            <a:gdLst>
              <a:gd name="connsiteX0" fmla="*/ 0 w 1005365"/>
              <a:gd name="connsiteY0" fmla="*/ 1187196 h 1187196"/>
              <a:gd name="connsiteX1" fmla="*/ 5937 w 1005365"/>
              <a:gd name="connsiteY1" fmla="*/ 575617 h 1187196"/>
              <a:gd name="connsiteX2" fmla="*/ 17813 w 1005365"/>
              <a:gd name="connsiteY2" fmla="*/ 195607 h 1187196"/>
              <a:gd name="connsiteX3" fmla="*/ 178129 w 1005365"/>
              <a:gd name="connsiteY3" fmla="*/ 35290 h 1187196"/>
              <a:gd name="connsiteX4" fmla="*/ 522514 w 1005365"/>
              <a:gd name="connsiteY4" fmla="*/ 5601 h 1187196"/>
              <a:gd name="connsiteX5" fmla="*/ 748145 w 1005365"/>
              <a:gd name="connsiteY5" fmla="*/ 11539 h 1187196"/>
              <a:gd name="connsiteX6" fmla="*/ 967839 w 1005365"/>
              <a:gd name="connsiteY6" fmla="*/ 118417 h 1187196"/>
              <a:gd name="connsiteX7" fmla="*/ 1003465 w 1005365"/>
              <a:gd name="connsiteY7" fmla="*/ 361861 h 1187196"/>
              <a:gd name="connsiteX0-1" fmla="*/ 0 w 1003465"/>
              <a:gd name="connsiteY0-2" fmla="*/ 1204677 h 1204677"/>
              <a:gd name="connsiteX1-3" fmla="*/ 5937 w 1003465"/>
              <a:gd name="connsiteY1-4" fmla="*/ 593098 h 1204677"/>
              <a:gd name="connsiteX2-5" fmla="*/ 17813 w 1003465"/>
              <a:gd name="connsiteY2-6" fmla="*/ 213088 h 1204677"/>
              <a:gd name="connsiteX3-7" fmla="*/ 178129 w 1003465"/>
              <a:gd name="connsiteY3-8" fmla="*/ 52771 h 1204677"/>
              <a:gd name="connsiteX4-9" fmla="*/ 522514 w 1003465"/>
              <a:gd name="connsiteY4-10" fmla="*/ 23082 h 1204677"/>
              <a:gd name="connsiteX5-11" fmla="*/ 748145 w 1003465"/>
              <a:gd name="connsiteY5-12" fmla="*/ 29020 h 1204677"/>
              <a:gd name="connsiteX6-13" fmla="*/ 1003465 w 1003465"/>
              <a:gd name="connsiteY6-14" fmla="*/ 379342 h 1204677"/>
              <a:gd name="connsiteX0-15" fmla="*/ 0 w 1003465"/>
              <a:gd name="connsiteY0-16" fmla="*/ 1200509 h 1200509"/>
              <a:gd name="connsiteX1-17" fmla="*/ 5937 w 1003465"/>
              <a:gd name="connsiteY1-18" fmla="*/ 588930 h 1200509"/>
              <a:gd name="connsiteX2-19" fmla="*/ 17813 w 1003465"/>
              <a:gd name="connsiteY2-20" fmla="*/ 208920 h 1200509"/>
              <a:gd name="connsiteX3-21" fmla="*/ 178129 w 1003465"/>
              <a:gd name="connsiteY3-22" fmla="*/ 48603 h 1200509"/>
              <a:gd name="connsiteX4-23" fmla="*/ 748145 w 1003465"/>
              <a:gd name="connsiteY4-24" fmla="*/ 24852 h 1200509"/>
              <a:gd name="connsiteX5-25" fmla="*/ 1003465 w 1003465"/>
              <a:gd name="connsiteY5-26" fmla="*/ 375174 h 1200509"/>
              <a:gd name="connsiteX0-27" fmla="*/ 0 w 1003465"/>
              <a:gd name="connsiteY0-28" fmla="*/ 1156685 h 1156685"/>
              <a:gd name="connsiteX1-29" fmla="*/ 5937 w 1003465"/>
              <a:gd name="connsiteY1-30" fmla="*/ 545106 h 1156685"/>
              <a:gd name="connsiteX2-31" fmla="*/ 17813 w 1003465"/>
              <a:gd name="connsiteY2-32" fmla="*/ 165096 h 1156685"/>
              <a:gd name="connsiteX3-33" fmla="*/ 178129 w 1003465"/>
              <a:gd name="connsiteY3-34" fmla="*/ 4779 h 1156685"/>
              <a:gd name="connsiteX4-35" fmla="*/ 1003465 w 1003465"/>
              <a:gd name="connsiteY4-36" fmla="*/ 331350 h 1156685"/>
              <a:gd name="connsiteX0-37" fmla="*/ 0 w 178129"/>
              <a:gd name="connsiteY0-38" fmla="*/ 1156685 h 1156685"/>
              <a:gd name="connsiteX1-39" fmla="*/ 5937 w 178129"/>
              <a:gd name="connsiteY1-40" fmla="*/ 545106 h 1156685"/>
              <a:gd name="connsiteX2-41" fmla="*/ 17813 w 178129"/>
              <a:gd name="connsiteY2-42" fmla="*/ 165096 h 1156685"/>
              <a:gd name="connsiteX3-43" fmla="*/ 178129 w 178129"/>
              <a:gd name="connsiteY3-44" fmla="*/ 4779 h 1156685"/>
              <a:gd name="connsiteX0-45" fmla="*/ 6915 w 309735"/>
              <a:gd name="connsiteY0-46" fmla="*/ 1179774 h 1179774"/>
              <a:gd name="connsiteX1-47" fmla="*/ 12852 w 309735"/>
              <a:gd name="connsiteY1-48" fmla="*/ 568195 h 1179774"/>
              <a:gd name="connsiteX2-49" fmla="*/ 24728 w 309735"/>
              <a:gd name="connsiteY2-50" fmla="*/ 188185 h 1179774"/>
              <a:gd name="connsiteX3-51" fmla="*/ 309735 w 309735"/>
              <a:gd name="connsiteY3-52" fmla="*/ 4118 h 1179774"/>
              <a:gd name="connsiteX0-53" fmla="*/ 0 w 302820"/>
              <a:gd name="connsiteY0-54" fmla="*/ 1180128 h 1180128"/>
              <a:gd name="connsiteX1-55" fmla="*/ 5937 w 302820"/>
              <a:gd name="connsiteY1-56" fmla="*/ 568549 h 1180128"/>
              <a:gd name="connsiteX2-57" fmla="*/ 17813 w 302820"/>
              <a:gd name="connsiteY2-58" fmla="*/ 188539 h 1180128"/>
              <a:gd name="connsiteX3-59" fmla="*/ 302820 w 302820"/>
              <a:gd name="connsiteY3-60" fmla="*/ 4472 h 1180128"/>
              <a:gd name="connsiteX0-61" fmla="*/ 0 w 302820"/>
              <a:gd name="connsiteY0-62" fmla="*/ 1175656 h 1175656"/>
              <a:gd name="connsiteX1-63" fmla="*/ 5937 w 302820"/>
              <a:gd name="connsiteY1-64" fmla="*/ 564077 h 1175656"/>
              <a:gd name="connsiteX2-65" fmla="*/ 17813 w 302820"/>
              <a:gd name="connsiteY2-66" fmla="*/ 184067 h 1175656"/>
              <a:gd name="connsiteX3-67" fmla="*/ 302820 w 302820"/>
              <a:gd name="connsiteY3-68" fmla="*/ 0 h 1175656"/>
              <a:gd name="connsiteX0-69" fmla="*/ 0 w 302820"/>
              <a:gd name="connsiteY0-70" fmla="*/ 1175656 h 1175656"/>
              <a:gd name="connsiteX1-71" fmla="*/ 5937 w 302820"/>
              <a:gd name="connsiteY1-72" fmla="*/ 564077 h 1175656"/>
              <a:gd name="connsiteX2-73" fmla="*/ 17813 w 302820"/>
              <a:gd name="connsiteY2-74" fmla="*/ 184067 h 1175656"/>
              <a:gd name="connsiteX3-75" fmla="*/ 302820 w 302820"/>
              <a:gd name="connsiteY3-76" fmla="*/ 0 h 1175656"/>
              <a:gd name="connsiteX0-77" fmla="*/ 0 w 302820"/>
              <a:gd name="connsiteY0-78" fmla="*/ 1175656 h 1175656"/>
              <a:gd name="connsiteX1-79" fmla="*/ 5937 w 302820"/>
              <a:gd name="connsiteY1-80" fmla="*/ 564077 h 1175656"/>
              <a:gd name="connsiteX2-81" fmla="*/ 17813 w 302820"/>
              <a:gd name="connsiteY2-82" fmla="*/ 184067 h 1175656"/>
              <a:gd name="connsiteX3-83" fmla="*/ 302820 w 302820"/>
              <a:gd name="connsiteY3-84" fmla="*/ 0 h 1175656"/>
              <a:gd name="connsiteX0-85" fmla="*/ 23865 w 301082"/>
              <a:gd name="connsiteY0-86" fmla="*/ 1175656 h 1175656"/>
              <a:gd name="connsiteX1-87" fmla="*/ 4199 w 301082"/>
              <a:gd name="connsiteY1-88" fmla="*/ 564077 h 1175656"/>
              <a:gd name="connsiteX2-89" fmla="*/ 16075 w 301082"/>
              <a:gd name="connsiteY2-90" fmla="*/ 184067 h 1175656"/>
              <a:gd name="connsiteX3-91" fmla="*/ 301082 w 301082"/>
              <a:gd name="connsiteY3-92" fmla="*/ 0 h 1175656"/>
              <a:gd name="connsiteX0-93" fmla="*/ 617 w 299780"/>
              <a:gd name="connsiteY0-94" fmla="*/ 1175656 h 1175656"/>
              <a:gd name="connsiteX1-95" fmla="*/ 2897 w 299780"/>
              <a:gd name="connsiteY1-96" fmla="*/ 564077 h 1175656"/>
              <a:gd name="connsiteX2-97" fmla="*/ 14773 w 299780"/>
              <a:gd name="connsiteY2-98" fmla="*/ 184067 h 1175656"/>
              <a:gd name="connsiteX3-99" fmla="*/ 299780 w 299780"/>
              <a:gd name="connsiteY3-100" fmla="*/ 0 h 117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9780" h="1175656">
                <a:moveTo>
                  <a:pt x="617" y="1175656"/>
                </a:moveTo>
                <a:cubicBezTo>
                  <a:pt x="2101" y="952499"/>
                  <a:pt x="538" y="729342"/>
                  <a:pt x="2897" y="564077"/>
                </a:cubicBezTo>
                <a:cubicBezTo>
                  <a:pt x="5256" y="398812"/>
                  <a:pt x="-10956" y="289955"/>
                  <a:pt x="14773" y="184067"/>
                </a:cubicBezTo>
                <a:cubicBezTo>
                  <a:pt x="40502" y="78179"/>
                  <a:pt x="132322" y="57746"/>
                  <a:pt x="299780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4"/>
          <p:cNvSpPr/>
          <p:nvPr/>
        </p:nvSpPr>
        <p:spPr>
          <a:xfrm flipH="1">
            <a:off x="7135866" y="1685825"/>
            <a:ext cx="299780" cy="1175205"/>
          </a:xfrm>
          <a:custGeom>
            <a:avLst/>
            <a:gdLst>
              <a:gd name="connsiteX0" fmla="*/ 0 w 1005365"/>
              <a:gd name="connsiteY0" fmla="*/ 1187196 h 1187196"/>
              <a:gd name="connsiteX1" fmla="*/ 5937 w 1005365"/>
              <a:gd name="connsiteY1" fmla="*/ 575617 h 1187196"/>
              <a:gd name="connsiteX2" fmla="*/ 17813 w 1005365"/>
              <a:gd name="connsiteY2" fmla="*/ 195607 h 1187196"/>
              <a:gd name="connsiteX3" fmla="*/ 178129 w 1005365"/>
              <a:gd name="connsiteY3" fmla="*/ 35290 h 1187196"/>
              <a:gd name="connsiteX4" fmla="*/ 522514 w 1005365"/>
              <a:gd name="connsiteY4" fmla="*/ 5601 h 1187196"/>
              <a:gd name="connsiteX5" fmla="*/ 748145 w 1005365"/>
              <a:gd name="connsiteY5" fmla="*/ 11539 h 1187196"/>
              <a:gd name="connsiteX6" fmla="*/ 967839 w 1005365"/>
              <a:gd name="connsiteY6" fmla="*/ 118417 h 1187196"/>
              <a:gd name="connsiteX7" fmla="*/ 1003465 w 1005365"/>
              <a:gd name="connsiteY7" fmla="*/ 361861 h 1187196"/>
              <a:gd name="connsiteX0-1" fmla="*/ 0 w 1003465"/>
              <a:gd name="connsiteY0-2" fmla="*/ 1204677 h 1204677"/>
              <a:gd name="connsiteX1-3" fmla="*/ 5937 w 1003465"/>
              <a:gd name="connsiteY1-4" fmla="*/ 593098 h 1204677"/>
              <a:gd name="connsiteX2-5" fmla="*/ 17813 w 1003465"/>
              <a:gd name="connsiteY2-6" fmla="*/ 213088 h 1204677"/>
              <a:gd name="connsiteX3-7" fmla="*/ 178129 w 1003465"/>
              <a:gd name="connsiteY3-8" fmla="*/ 52771 h 1204677"/>
              <a:gd name="connsiteX4-9" fmla="*/ 522514 w 1003465"/>
              <a:gd name="connsiteY4-10" fmla="*/ 23082 h 1204677"/>
              <a:gd name="connsiteX5-11" fmla="*/ 748145 w 1003465"/>
              <a:gd name="connsiteY5-12" fmla="*/ 29020 h 1204677"/>
              <a:gd name="connsiteX6-13" fmla="*/ 1003465 w 1003465"/>
              <a:gd name="connsiteY6-14" fmla="*/ 379342 h 1204677"/>
              <a:gd name="connsiteX0-15" fmla="*/ 0 w 1003465"/>
              <a:gd name="connsiteY0-16" fmla="*/ 1200509 h 1200509"/>
              <a:gd name="connsiteX1-17" fmla="*/ 5937 w 1003465"/>
              <a:gd name="connsiteY1-18" fmla="*/ 588930 h 1200509"/>
              <a:gd name="connsiteX2-19" fmla="*/ 17813 w 1003465"/>
              <a:gd name="connsiteY2-20" fmla="*/ 208920 h 1200509"/>
              <a:gd name="connsiteX3-21" fmla="*/ 178129 w 1003465"/>
              <a:gd name="connsiteY3-22" fmla="*/ 48603 h 1200509"/>
              <a:gd name="connsiteX4-23" fmla="*/ 748145 w 1003465"/>
              <a:gd name="connsiteY4-24" fmla="*/ 24852 h 1200509"/>
              <a:gd name="connsiteX5-25" fmla="*/ 1003465 w 1003465"/>
              <a:gd name="connsiteY5-26" fmla="*/ 375174 h 1200509"/>
              <a:gd name="connsiteX0-27" fmla="*/ 0 w 1003465"/>
              <a:gd name="connsiteY0-28" fmla="*/ 1156685 h 1156685"/>
              <a:gd name="connsiteX1-29" fmla="*/ 5937 w 1003465"/>
              <a:gd name="connsiteY1-30" fmla="*/ 545106 h 1156685"/>
              <a:gd name="connsiteX2-31" fmla="*/ 17813 w 1003465"/>
              <a:gd name="connsiteY2-32" fmla="*/ 165096 h 1156685"/>
              <a:gd name="connsiteX3-33" fmla="*/ 178129 w 1003465"/>
              <a:gd name="connsiteY3-34" fmla="*/ 4779 h 1156685"/>
              <a:gd name="connsiteX4-35" fmla="*/ 1003465 w 1003465"/>
              <a:gd name="connsiteY4-36" fmla="*/ 331350 h 1156685"/>
              <a:gd name="connsiteX0-37" fmla="*/ 0 w 178129"/>
              <a:gd name="connsiteY0-38" fmla="*/ 1156685 h 1156685"/>
              <a:gd name="connsiteX1-39" fmla="*/ 5937 w 178129"/>
              <a:gd name="connsiteY1-40" fmla="*/ 545106 h 1156685"/>
              <a:gd name="connsiteX2-41" fmla="*/ 17813 w 178129"/>
              <a:gd name="connsiteY2-42" fmla="*/ 165096 h 1156685"/>
              <a:gd name="connsiteX3-43" fmla="*/ 178129 w 178129"/>
              <a:gd name="connsiteY3-44" fmla="*/ 4779 h 1156685"/>
              <a:gd name="connsiteX0-45" fmla="*/ 6915 w 309735"/>
              <a:gd name="connsiteY0-46" fmla="*/ 1179774 h 1179774"/>
              <a:gd name="connsiteX1-47" fmla="*/ 12852 w 309735"/>
              <a:gd name="connsiteY1-48" fmla="*/ 568195 h 1179774"/>
              <a:gd name="connsiteX2-49" fmla="*/ 24728 w 309735"/>
              <a:gd name="connsiteY2-50" fmla="*/ 188185 h 1179774"/>
              <a:gd name="connsiteX3-51" fmla="*/ 309735 w 309735"/>
              <a:gd name="connsiteY3-52" fmla="*/ 4118 h 1179774"/>
              <a:gd name="connsiteX0-53" fmla="*/ 0 w 302820"/>
              <a:gd name="connsiteY0-54" fmla="*/ 1180128 h 1180128"/>
              <a:gd name="connsiteX1-55" fmla="*/ 5937 w 302820"/>
              <a:gd name="connsiteY1-56" fmla="*/ 568549 h 1180128"/>
              <a:gd name="connsiteX2-57" fmla="*/ 17813 w 302820"/>
              <a:gd name="connsiteY2-58" fmla="*/ 188539 h 1180128"/>
              <a:gd name="connsiteX3-59" fmla="*/ 302820 w 302820"/>
              <a:gd name="connsiteY3-60" fmla="*/ 4472 h 1180128"/>
              <a:gd name="connsiteX0-61" fmla="*/ 0 w 302820"/>
              <a:gd name="connsiteY0-62" fmla="*/ 1175656 h 1175656"/>
              <a:gd name="connsiteX1-63" fmla="*/ 5937 w 302820"/>
              <a:gd name="connsiteY1-64" fmla="*/ 564077 h 1175656"/>
              <a:gd name="connsiteX2-65" fmla="*/ 17813 w 302820"/>
              <a:gd name="connsiteY2-66" fmla="*/ 184067 h 1175656"/>
              <a:gd name="connsiteX3-67" fmla="*/ 302820 w 302820"/>
              <a:gd name="connsiteY3-68" fmla="*/ 0 h 1175656"/>
              <a:gd name="connsiteX0-69" fmla="*/ 0 w 302820"/>
              <a:gd name="connsiteY0-70" fmla="*/ 1175656 h 1175656"/>
              <a:gd name="connsiteX1-71" fmla="*/ 5937 w 302820"/>
              <a:gd name="connsiteY1-72" fmla="*/ 564077 h 1175656"/>
              <a:gd name="connsiteX2-73" fmla="*/ 17813 w 302820"/>
              <a:gd name="connsiteY2-74" fmla="*/ 184067 h 1175656"/>
              <a:gd name="connsiteX3-75" fmla="*/ 302820 w 302820"/>
              <a:gd name="connsiteY3-76" fmla="*/ 0 h 1175656"/>
              <a:gd name="connsiteX0-77" fmla="*/ 0 w 302820"/>
              <a:gd name="connsiteY0-78" fmla="*/ 1175656 h 1175656"/>
              <a:gd name="connsiteX1-79" fmla="*/ 5937 w 302820"/>
              <a:gd name="connsiteY1-80" fmla="*/ 564077 h 1175656"/>
              <a:gd name="connsiteX2-81" fmla="*/ 17813 w 302820"/>
              <a:gd name="connsiteY2-82" fmla="*/ 184067 h 1175656"/>
              <a:gd name="connsiteX3-83" fmla="*/ 302820 w 302820"/>
              <a:gd name="connsiteY3-84" fmla="*/ 0 h 1175656"/>
              <a:gd name="connsiteX0-85" fmla="*/ 23865 w 301082"/>
              <a:gd name="connsiteY0-86" fmla="*/ 1175656 h 1175656"/>
              <a:gd name="connsiteX1-87" fmla="*/ 4199 w 301082"/>
              <a:gd name="connsiteY1-88" fmla="*/ 564077 h 1175656"/>
              <a:gd name="connsiteX2-89" fmla="*/ 16075 w 301082"/>
              <a:gd name="connsiteY2-90" fmla="*/ 184067 h 1175656"/>
              <a:gd name="connsiteX3-91" fmla="*/ 301082 w 301082"/>
              <a:gd name="connsiteY3-92" fmla="*/ 0 h 1175656"/>
              <a:gd name="connsiteX0-93" fmla="*/ 617 w 299780"/>
              <a:gd name="connsiteY0-94" fmla="*/ 1175656 h 1175656"/>
              <a:gd name="connsiteX1-95" fmla="*/ 2897 w 299780"/>
              <a:gd name="connsiteY1-96" fmla="*/ 564077 h 1175656"/>
              <a:gd name="connsiteX2-97" fmla="*/ 14773 w 299780"/>
              <a:gd name="connsiteY2-98" fmla="*/ 184067 h 1175656"/>
              <a:gd name="connsiteX3-99" fmla="*/ 299780 w 299780"/>
              <a:gd name="connsiteY3-100" fmla="*/ 0 h 117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99780" h="1175656">
                <a:moveTo>
                  <a:pt x="617" y="1175656"/>
                </a:moveTo>
                <a:cubicBezTo>
                  <a:pt x="2101" y="952499"/>
                  <a:pt x="538" y="729342"/>
                  <a:pt x="2897" y="564077"/>
                </a:cubicBezTo>
                <a:cubicBezTo>
                  <a:pt x="5256" y="398812"/>
                  <a:pt x="-10956" y="289955"/>
                  <a:pt x="14773" y="184067"/>
                </a:cubicBezTo>
                <a:cubicBezTo>
                  <a:pt x="40502" y="78179"/>
                  <a:pt x="132322" y="57746"/>
                  <a:pt x="299780" y="0"/>
                </a:cubicBez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5"/>
          <p:cNvSpPr/>
          <p:nvPr/>
        </p:nvSpPr>
        <p:spPr>
          <a:xfrm>
            <a:off x="6739780" y="1695781"/>
            <a:ext cx="446227" cy="2744"/>
          </a:xfrm>
          <a:custGeom>
            <a:avLst/>
            <a:gdLst>
              <a:gd name="connsiteX0" fmla="*/ 0 w 446227"/>
              <a:gd name="connsiteY0" fmla="*/ 3658 h 3658"/>
              <a:gd name="connsiteX1" fmla="*/ 446227 w 446227"/>
              <a:gd name="connsiteY1" fmla="*/ 0 h 3658"/>
              <a:gd name="connsiteX2" fmla="*/ 446227 w 446227"/>
              <a:gd name="connsiteY2" fmla="*/ 0 h 3658"/>
              <a:gd name="connsiteX3" fmla="*/ 446227 w 446227"/>
              <a:gd name="connsiteY3" fmla="*/ 0 h 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227" h="3658">
                <a:moveTo>
                  <a:pt x="0" y="3658"/>
                </a:moveTo>
                <a:lnTo>
                  <a:pt x="446227" y="0"/>
                </a:lnTo>
                <a:lnTo>
                  <a:pt x="446227" y="0"/>
                </a:lnTo>
                <a:lnTo>
                  <a:pt x="446227" y="0"/>
                </a:lnTo>
              </a:path>
            </a:pathLst>
          </a:cu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6"/>
          <p:cNvSpPr/>
          <p:nvPr/>
        </p:nvSpPr>
        <p:spPr>
          <a:xfrm>
            <a:off x="6311129" y="1260363"/>
            <a:ext cx="1308871" cy="257453"/>
          </a:xfrm>
          <a:custGeom>
            <a:avLst/>
            <a:gdLst>
              <a:gd name="connsiteX0" fmla="*/ 184941 w 1264441"/>
              <a:gd name="connsiteY0" fmla="*/ 292230 h 292230"/>
              <a:gd name="connsiteX1" fmla="*/ 791 w 1264441"/>
              <a:gd name="connsiteY1" fmla="*/ 152530 h 292230"/>
              <a:gd name="connsiteX2" fmla="*/ 248441 w 1264441"/>
              <a:gd name="connsiteY2" fmla="*/ 130 h 292230"/>
              <a:gd name="connsiteX3" fmla="*/ 597691 w 1264441"/>
              <a:gd name="connsiteY3" fmla="*/ 152530 h 292230"/>
              <a:gd name="connsiteX4" fmla="*/ 807241 w 1264441"/>
              <a:gd name="connsiteY4" fmla="*/ 130 h 292230"/>
              <a:gd name="connsiteX5" fmla="*/ 1264441 w 1264441"/>
              <a:gd name="connsiteY5" fmla="*/ 184280 h 292230"/>
              <a:gd name="connsiteX0-1" fmla="*/ 188474 w 1267974"/>
              <a:gd name="connsiteY0-2" fmla="*/ 295269 h 295269"/>
              <a:gd name="connsiteX1-3" fmla="*/ 4324 w 1267974"/>
              <a:gd name="connsiteY1-4" fmla="*/ 155569 h 295269"/>
              <a:gd name="connsiteX2-5" fmla="*/ 74174 w 1267974"/>
              <a:gd name="connsiteY2-6" fmla="*/ 60319 h 295269"/>
              <a:gd name="connsiteX3-7" fmla="*/ 251974 w 1267974"/>
              <a:gd name="connsiteY3-8" fmla="*/ 3169 h 295269"/>
              <a:gd name="connsiteX4-9" fmla="*/ 601224 w 1267974"/>
              <a:gd name="connsiteY4-10" fmla="*/ 155569 h 295269"/>
              <a:gd name="connsiteX5-11" fmla="*/ 810774 w 1267974"/>
              <a:gd name="connsiteY5-12" fmla="*/ 3169 h 295269"/>
              <a:gd name="connsiteX6" fmla="*/ 1267974 w 1267974"/>
              <a:gd name="connsiteY6" fmla="*/ 187319 h 295269"/>
              <a:gd name="connsiteX0-13" fmla="*/ 231162 w 1310662"/>
              <a:gd name="connsiteY0-14" fmla="*/ 295269 h 295269"/>
              <a:gd name="connsiteX1-15" fmla="*/ 2562 w 1310662"/>
              <a:gd name="connsiteY1-16" fmla="*/ 149219 h 295269"/>
              <a:gd name="connsiteX2-17" fmla="*/ 116862 w 1310662"/>
              <a:gd name="connsiteY2-18" fmla="*/ 60319 h 295269"/>
              <a:gd name="connsiteX3-19" fmla="*/ 294662 w 1310662"/>
              <a:gd name="connsiteY3-20" fmla="*/ 3169 h 295269"/>
              <a:gd name="connsiteX4-21" fmla="*/ 643912 w 1310662"/>
              <a:gd name="connsiteY4-22" fmla="*/ 155569 h 295269"/>
              <a:gd name="connsiteX5-23" fmla="*/ 853462 w 1310662"/>
              <a:gd name="connsiteY5-24" fmla="*/ 3169 h 295269"/>
              <a:gd name="connsiteX6-25" fmla="*/ 1310662 w 1310662"/>
              <a:gd name="connsiteY6-26" fmla="*/ 187319 h 295269"/>
              <a:gd name="connsiteX0-27" fmla="*/ 229928 w 1309428"/>
              <a:gd name="connsiteY0-28" fmla="*/ 293128 h 293128"/>
              <a:gd name="connsiteX1-29" fmla="*/ 1328 w 1309428"/>
              <a:gd name="connsiteY1-30" fmla="*/ 147078 h 293128"/>
              <a:gd name="connsiteX2-31" fmla="*/ 141028 w 1309428"/>
              <a:gd name="connsiteY2-32" fmla="*/ 89928 h 293128"/>
              <a:gd name="connsiteX3-33" fmla="*/ 293428 w 1309428"/>
              <a:gd name="connsiteY3-34" fmla="*/ 1028 h 293128"/>
              <a:gd name="connsiteX4-35" fmla="*/ 642678 w 1309428"/>
              <a:gd name="connsiteY4-36" fmla="*/ 153428 h 293128"/>
              <a:gd name="connsiteX5-37" fmla="*/ 852228 w 1309428"/>
              <a:gd name="connsiteY5-38" fmla="*/ 1028 h 293128"/>
              <a:gd name="connsiteX6-39" fmla="*/ 1309428 w 1309428"/>
              <a:gd name="connsiteY6-40" fmla="*/ 185178 h 293128"/>
              <a:gd name="connsiteX0-41" fmla="*/ 229510 w 1309010"/>
              <a:gd name="connsiteY0-42" fmla="*/ 294175 h 294175"/>
              <a:gd name="connsiteX1-43" fmla="*/ 910 w 1309010"/>
              <a:gd name="connsiteY1-44" fmla="*/ 148125 h 294175"/>
              <a:gd name="connsiteX2-45" fmla="*/ 153310 w 1309010"/>
              <a:gd name="connsiteY2-46" fmla="*/ 71925 h 294175"/>
              <a:gd name="connsiteX3-47" fmla="*/ 293010 w 1309010"/>
              <a:gd name="connsiteY3-48" fmla="*/ 2075 h 294175"/>
              <a:gd name="connsiteX4-49" fmla="*/ 642260 w 1309010"/>
              <a:gd name="connsiteY4-50" fmla="*/ 154475 h 294175"/>
              <a:gd name="connsiteX5-51" fmla="*/ 851810 w 1309010"/>
              <a:gd name="connsiteY5-52" fmla="*/ 2075 h 294175"/>
              <a:gd name="connsiteX6-53" fmla="*/ 1309010 w 1309010"/>
              <a:gd name="connsiteY6-54" fmla="*/ 186225 h 294175"/>
              <a:gd name="connsiteX0-55" fmla="*/ 229510 w 1309010"/>
              <a:gd name="connsiteY0-56" fmla="*/ 325272 h 325272"/>
              <a:gd name="connsiteX1-57" fmla="*/ 910 w 1309010"/>
              <a:gd name="connsiteY1-58" fmla="*/ 179222 h 325272"/>
              <a:gd name="connsiteX2-59" fmla="*/ 153310 w 1309010"/>
              <a:gd name="connsiteY2-60" fmla="*/ 103022 h 325272"/>
              <a:gd name="connsiteX3-61" fmla="*/ 375560 w 1309010"/>
              <a:gd name="connsiteY3-62" fmla="*/ 1422 h 325272"/>
              <a:gd name="connsiteX4-63" fmla="*/ 642260 w 1309010"/>
              <a:gd name="connsiteY4-64" fmla="*/ 185572 h 325272"/>
              <a:gd name="connsiteX5-65" fmla="*/ 851810 w 1309010"/>
              <a:gd name="connsiteY5-66" fmla="*/ 33172 h 325272"/>
              <a:gd name="connsiteX6-67" fmla="*/ 1309010 w 1309010"/>
              <a:gd name="connsiteY6-68" fmla="*/ 217322 h 325272"/>
              <a:gd name="connsiteX0-69" fmla="*/ 229510 w 1309010"/>
              <a:gd name="connsiteY0-70" fmla="*/ 325272 h 325272"/>
              <a:gd name="connsiteX1-71" fmla="*/ 910 w 1309010"/>
              <a:gd name="connsiteY1-72" fmla="*/ 179222 h 325272"/>
              <a:gd name="connsiteX2-73" fmla="*/ 153310 w 1309010"/>
              <a:gd name="connsiteY2-74" fmla="*/ 103022 h 325272"/>
              <a:gd name="connsiteX3-75" fmla="*/ 407310 w 1309010"/>
              <a:gd name="connsiteY3-76" fmla="*/ 1422 h 325272"/>
              <a:gd name="connsiteX4-77" fmla="*/ 642260 w 1309010"/>
              <a:gd name="connsiteY4-78" fmla="*/ 185572 h 325272"/>
              <a:gd name="connsiteX5-79" fmla="*/ 851810 w 1309010"/>
              <a:gd name="connsiteY5-80" fmla="*/ 33172 h 325272"/>
              <a:gd name="connsiteX6-81" fmla="*/ 1309010 w 1309010"/>
              <a:gd name="connsiteY6-82" fmla="*/ 217322 h 325272"/>
              <a:gd name="connsiteX0-83" fmla="*/ 229510 w 1309010"/>
              <a:gd name="connsiteY0-84" fmla="*/ 355695 h 355695"/>
              <a:gd name="connsiteX1-85" fmla="*/ 910 w 1309010"/>
              <a:gd name="connsiteY1-86" fmla="*/ 209645 h 355695"/>
              <a:gd name="connsiteX2-87" fmla="*/ 153310 w 1309010"/>
              <a:gd name="connsiteY2-88" fmla="*/ 133445 h 355695"/>
              <a:gd name="connsiteX3-89" fmla="*/ 407310 w 1309010"/>
              <a:gd name="connsiteY3-90" fmla="*/ 31845 h 355695"/>
              <a:gd name="connsiteX4-91" fmla="*/ 642260 w 1309010"/>
              <a:gd name="connsiteY4-92" fmla="*/ 215995 h 355695"/>
              <a:gd name="connsiteX5-93" fmla="*/ 940710 w 1309010"/>
              <a:gd name="connsiteY5-94" fmla="*/ 95 h 355695"/>
              <a:gd name="connsiteX6-95" fmla="*/ 1309010 w 1309010"/>
              <a:gd name="connsiteY6-96" fmla="*/ 247745 h 355695"/>
              <a:gd name="connsiteX0-97" fmla="*/ 229510 w 1309010"/>
              <a:gd name="connsiteY0-98" fmla="*/ 325273 h 325273"/>
              <a:gd name="connsiteX1-99" fmla="*/ 910 w 1309010"/>
              <a:gd name="connsiteY1-100" fmla="*/ 179223 h 325273"/>
              <a:gd name="connsiteX2-101" fmla="*/ 153310 w 1309010"/>
              <a:gd name="connsiteY2-102" fmla="*/ 103023 h 325273"/>
              <a:gd name="connsiteX3-103" fmla="*/ 407310 w 1309010"/>
              <a:gd name="connsiteY3-104" fmla="*/ 1423 h 325273"/>
              <a:gd name="connsiteX4-105" fmla="*/ 642260 w 1309010"/>
              <a:gd name="connsiteY4-106" fmla="*/ 185573 h 325273"/>
              <a:gd name="connsiteX5-107" fmla="*/ 928010 w 1309010"/>
              <a:gd name="connsiteY5-108" fmla="*/ 7773 h 325273"/>
              <a:gd name="connsiteX6-109" fmla="*/ 1309010 w 1309010"/>
              <a:gd name="connsiteY6-110" fmla="*/ 217323 h 325273"/>
              <a:gd name="connsiteX0-111" fmla="*/ 229510 w 1309010"/>
              <a:gd name="connsiteY0-112" fmla="*/ 325273 h 325273"/>
              <a:gd name="connsiteX1-113" fmla="*/ 910 w 1309010"/>
              <a:gd name="connsiteY1-114" fmla="*/ 179223 h 325273"/>
              <a:gd name="connsiteX2-115" fmla="*/ 153310 w 1309010"/>
              <a:gd name="connsiteY2-116" fmla="*/ 103023 h 325273"/>
              <a:gd name="connsiteX3-117" fmla="*/ 407310 w 1309010"/>
              <a:gd name="connsiteY3-118" fmla="*/ 1423 h 325273"/>
              <a:gd name="connsiteX4-119" fmla="*/ 642260 w 1309010"/>
              <a:gd name="connsiteY4-120" fmla="*/ 185573 h 325273"/>
              <a:gd name="connsiteX5-121" fmla="*/ 915310 w 1309010"/>
              <a:gd name="connsiteY5-122" fmla="*/ 33173 h 325273"/>
              <a:gd name="connsiteX6-123" fmla="*/ 1309010 w 1309010"/>
              <a:gd name="connsiteY6-124" fmla="*/ 217323 h 325273"/>
              <a:gd name="connsiteX0-125" fmla="*/ 229510 w 1309010"/>
              <a:gd name="connsiteY0-126" fmla="*/ 325273 h 325273"/>
              <a:gd name="connsiteX1-127" fmla="*/ 910 w 1309010"/>
              <a:gd name="connsiteY1-128" fmla="*/ 179223 h 325273"/>
              <a:gd name="connsiteX2-129" fmla="*/ 153310 w 1309010"/>
              <a:gd name="connsiteY2-130" fmla="*/ 103023 h 325273"/>
              <a:gd name="connsiteX3-131" fmla="*/ 407310 w 1309010"/>
              <a:gd name="connsiteY3-132" fmla="*/ 1423 h 325273"/>
              <a:gd name="connsiteX4-133" fmla="*/ 642260 w 1309010"/>
              <a:gd name="connsiteY4-134" fmla="*/ 185573 h 325273"/>
              <a:gd name="connsiteX5-135" fmla="*/ 915310 w 1309010"/>
              <a:gd name="connsiteY5-136" fmla="*/ 33173 h 325273"/>
              <a:gd name="connsiteX6-137" fmla="*/ 1309010 w 1309010"/>
              <a:gd name="connsiteY6-138" fmla="*/ 217323 h 325273"/>
              <a:gd name="connsiteX0-139" fmla="*/ 229510 w 1309010"/>
              <a:gd name="connsiteY0-140" fmla="*/ 325273 h 325273"/>
              <a:gd name="connsiteX1-141" fmla="*/ 910 w 1309010"/>
              <a:gd name="connsiteY1-142" fmla="*/ 179223 h 325273"/>
              <a:gd name="connsiteX2-143" fmla="*/ 153310 w 1309010"/>
              <a:gd name="connsiteY2-144" fmla="*/ 103023 h 325273"/>
              <a:gd name="connsiteX3-145" fmla="*/ 407310 w 1309010"/>
              <a:gd name="connsiteY3-146" fmla="*/ 1423 h 325273"/>
              <a:gd name="connsiteX4-147" fmla="*/ 642260 w 1309010"/>
              <a:gd name="connsiteY4-148" fmla="*/ 185573 h 325273"/>
              <a:gd name="connsiteX5-149" fmla="*/ 915310 w 1309010"/>
              <a:gd name="connsiteY5-150" fmla="*/ 33173 h 325273"/>
              <a:gd name="connsiteX6-151" fmla="*/ 1309010 w 1309010"/>
              <a:gd name="connsiteY6-152" fmla="*/ 217323 h 325273"/>
              <a:gd name="connsiteX0-153" fmla="*/ 229510 w 1309010"/>
              <a:gd name="connsiteY0-154" fmla="*/ 325273 h 325273"/>
              <a:gd name="connsiteX1-155" fmla="*/ 910 w 1309010"/>
              <a:gd name="connsiteY1-156" fmla="*/ 179223 h 325273"/>
              <a:gd name="connsiteX2-157" fmla="*/ 153310 w 1309010"/>
              <a:gd name="connsiteY2-158" fmla="*/ 103023 h 325273"/>
              <a:gd name="connsiteX3-159" fmla="*/ 407310 w 1309010"/>
              <a:gd name="connsiteY3-160" fmla="*/ 1423 h 325273"/>
              <a:gd name="connsiteX4-161" fmla="*/ 642260 w 1309010"/>
              <a:gd name="connsiteY4-162" fmla="*/ 185573 h 325273"/>
              <a:gd name="connsiteX5-163" fmla="*/ 915310 w 1309010"/>
              <a:gd name="connsiteY5-164" fmla="*/ 33173 h 325273"/>
              <a:gd name="connsiteX6-165" fmla="*/ 1309010 w 1309010"/>
              <a:gd name="connsiteY6-166" fmla="*/ 217323 h 325273"/>
              <a:gd name="connsiteX0-167" fmla="*/ 229510 w 1309010"/>
              <a:gd name="connsiteY0-168" fmla="*/ 343363 h 343363"/>
              <a:gd name="connsiteX1-169" fmla="*/ 910 w 1309010"/>
              <a:gd name="connsiteY1-170" fmla="*/ 197313 h 343363"/>
              <a:gd name="connsiteX2-171" fmla="*/ 153310 w 1309010"/>
              <a:gd name="connsiteY2-172" fmla="*/ 121113 h 343363"/>
              <a:gd name="connsiteX3-173" fmla="*/ 407310 w 1309010"/>
              <a:gd name="connsiteY3-174" fmla="*/ 19513 h 343363"/>
              <a:gd name="connsiteX4-175" fmla="*/ 642260 w 1309010"/>
              <a:gd name="connsiteY4-176" fmla="*/ 203663 h 343363"/>
              <a:gd name="connsiteX5-177" fmla="*/ 921660 w 1309010"/>
              <a:gd name="connsiteY5-178" fmla="*/ 463 h 343363"/>
              <a:gd name="connsiteX6-179" fmla="*/ 1309010 w 1309010"/>
              <a:gd name="connsiteY6-180" fmla="*/ 235413 h 343363"/>
              <a:gd name="connsiteX0-181" fmla="*/ 229510 w 1309010"/>
              <a:gd name="connsiteY0-182" fmla="*/ 343363 h 343363"/>
              <a:gd name="connsiteX1-183" fmla="*/ 910 w 1309010"/>
              <a:gd name="connsiteY1-184" fmla="*/ 197313 h 343363"/>
              <a:gd name="connsiteX2-185" fmla="*/ 153310 w 1309010"/>
              <a:gd name="connsiteY2-186" fmla="*/ 121113 h 343363"/>
              <a:gd name="connsiteX3-187" fmla="*/ 407310 w 1309010"/>
              <a:gd name="connsiteY3-188" fmla="*/ 19513 h 343363"/>
              <a:gd name="connsiteX4-189" fmla="*/ 642260 w 1309010"/>
              <a:gd name="connsiteY4-190" fmla="*/ 203663 h 343363"/>
              <a:gd name="connsiteX5-191" fmla="*/ 921660 w 1309010"/>
              <a:gd name="connsiteY5-192" fmla="*/ 463 h 343363"/>
              <a:gd name="connsiteX6-193" fmla="*/ 1309010 w 1309010"/>
              <a:gd name="connsiteY6-194" fmla="*/ 235413 h 343363"/>
              <a:gd name="connsiteX0-195" fmla="*/ 229510 w 1309010"/>
              <a:gd name="connsiteY0-196" fmla="*/ 343363 h 343363"/>
              <a:gd name="connsiteX1-197" fmla="*/ 910 w 1309010"/>
              <a:gd name="connsiteY1-198" fmla="*/ 197313 h 343363"/>
              <a:gd name="connsiteX2-199" fmla="*/ 153310 w 1309010"/>
              <a:gd name="connsiteY2-200" fmla="*/ 121113 h 343363"/>
              <a:gd name="connsiteX3-201" fmla="*/ 407310 w 1309010"/>
              <a:gd name="connsiteY3-202" fmla="*/ 19513 h 343363"/>
              <a:gd name="connsiteX4-203" fmla="*/ 642260 w 1309010"/>
              <a:gd name="connsiteY4-204" fmla="*/ 203663 h 343363"/>
              <a:gd name="connsiteX5-205" fmla="*/ 921660 w 1309010"/>
              <a:gd name="connsiteY5-206" fmla="*/ 463 h 343363"/>
              <a:gd name="connsiteX6-207" fmla="*/ 1309010 w 1309010"/>
              <a:gd name="connsiteY6-208" fmla="*/ 235413 h 343363"/>
              <a:gd name="connsiteX0-209" fmla="*/ 229371 w 1308871"/>
              <a:gd name="connsiteY0-210" fmla="*/ 343363 h 343363"/>
              <a:gd name="connsiteX1-211" fmla="*/ 99924 w 1308871"/>
              <a:gd name="connsiteY1-212" fmla="*/ 268468 h 343363"/>
              <a:gd name="connsiteX2-213" fmla="*/ 771 w 1308871"/>
              <a:gd name="connsiteY2-214" fmla="*/ 197313 h 343363"/>
              <a:gd name="connsiteX3-215" fmla="*/ 153171 w 1308871"/>
              <a:gd name="connsiteY3-216" fmla="*/ 121113 h 343363"/>
              <a:gd name="connsiteX4-217" fmla="*/ 407171 w 1308871"/>
              <a:gd name="connsiteY4-218" fmla="*/ 19513 h 343363"/>
              <a:gd name="connsiteX5-219" fmla="*/ 642121 w 1308871"/>
              <a:gd name="connsiteY5-220" fmla="*/ 203663 h 343363"/>
              <a:gd name="connsiteX6-221" fmla="*/ 921521 w 1308871"/>
              <a:gd name="connsiteY6-222" fmla="*/ 463 h 343363"/>
              <a:gd name="connsiteX7" fmla="*/ 1308871 w 1308871"/>
              <a:gd name="connsiteY7" fmla="*/ 235413 h 343363"/>
              <a:gd name="connsiteX0-223" fmla="*/ 229371 w 1308871"/>
              <a:gd name="connsiteY0-224" fmla="*/ 343363 h 343363"/>
              <a:gd name="connsiteX1-225" fmla="*/ 99924 w 1308871"/>
              <a:gd name="connsiteY1-226" fmla="*/ 268468 h 343363"/>
              <a:gd name="connsiteX2-227" fmla="*/ 771 w 1308871"/>
              <a:gd name="connsiteY2-228" fmla="*/ 197313 h 343363"/>
              <a:gd name="connsiteX3-229" fmla="*/ 153171 w 1308871"/>
              <a:gd name="connsiteY3-230" fmla="*/ 121113 h 343363"/>
              <a:gd name="connsiteX4-231" fmla="*/ 264962 w 1308871"/>
              <a:gd name="connsiteY4-232" fmla="*/ 66260 h 343363"/>
              <a:gd name="connsiteX5-233" fmla="*/ 407171 w 1308871"/>
              <a:gd name="connsiteY5-234" fmla="*/ 19513 h 343363"/>
              <a:gd name="connsiteX6-235" fmla="*/ 642121 w 1308871"/>
              <a:gd name="connsiteY6-236" fmla="*/ 203663 h 343363"/>
              <a:gd name="connsiteX7-237" fmla="*/ 921521 w 1308871"/>
              <a:gd name="connsiteY7-238" fmla="*/ 463 h 343363"/>
              <a:gd name="connsiteX8" fmla="*/ 1308871 w 1308871"/>
              <a:gd name="connsiteY8" fmla="*/ 235413 h 343363"/>
              <a:gd name="connsiteX0-239" fmla="*/ 229371 w 1308871"/>
              <a:gd name="connsiteY0-240" fmla="*/ 421410 h 421410"/>
              <a:gd name="connsiteX1-241" fmla="*/ 99924 w 1308871"/>
              <a:gd name="connsiteY1-242" fmla="*/ 346515 h 421410"/>
              <a:gd name="connsiteX2-243" fmla="*/ 771 w 1308871"/>
              <a:gd name="connsiteY2-244" fmla="*/ 275360 h 421410"/>
              <a:gd name="connsiteX3-245" fmla="*/ 153171 w 1308871"/>
              <a:gd name="connsiteY3-246" fmla="*/ 199160 h 421410"/>
              <a:gd name="connsiteX4-247" fmla="*/ 264962 w 1308871"/>
              <a:gd name="connsiteY4-248" fmla="*/ 144307 h 421410"/>
              <a:gd name="connsiteX5-249" fmla="*/ 416092 w 1308871"/>
              <a:gd name="connsiteY5-250" fmla="*/ 2403 h 421410"/>
              <a:gd name="connsiteX6-251" fmla="*/ 642121 w 1308871"/>
              <a:gd name="connsiteY6-252" fmla="*/ 281710 h 421410"/>
              <a:gd name="connsiteX7-253" fmla="*/ 921521 w 1308871"/>
              <a:gd name="connsiteY7-254" fmla="*/ 78510 h 421410"/>
              <a:gd name="connsiteX8-255" fmla="*/ 1308871 w 1308871"/>
              <a:gd name="connsiteY8-256" fmla="*/ 313460 h 421410"/>
              <a:gd name="connsiteX0-257" fmla="*/ 229371 w 1308871"/>
              <a:gd name="connsiteY0-258" fmla="*/ 369045 h 369045"/>
              <a:gd name="connsiteX1-259" fmla="*/ 99924 w 1308871"/>
              <a:gd name="connsiteY1-260" fmla="*/ 294150 h 369045"/>
              <a:gd name="connsiteX2-261" fmla="*/ 771 w 1308871"/>
              <a:gd name="connsiteY2-262" fmla="*/ 222995 h 369045"/>
              <a:gd name="connsiteX3-263" fmla="*/ 153171 w 1308871"/>
              <a:gd name="connsiteY3-264" fmla="*/ 146795 h 369045"/>
              <a:gd name="connsiteX4-265" fmla="*/ 264962 w 1308871"/>
              <a:gd name="connsiteY4-266" fmla="*/ 91942 h 369045"/>
              <a:gd name="connsiteX5-267" fmla="*/ 416092 w 1308871"/>
              <a:gd name="connsiteY5-268" fmla="*/ 3564 h 369045"/>
              <a:gd name="connsiteX6-269" fmla="*/ 642121 w 1308871"/>
              <a:gd name="connsiteY6-270" fmla="*/ 229345 h 369045"/>
              <a:gd name="connsiteX7-271" fmla="*/ 921521 w 1308871"/>
              <a:gd name="connsiteY7-272" fmla="*/ 26145 h 369045"/>
              <a:gd name="connsiteX8-273" fmla="*/ 1308871 w 1308871"/>
              <a:gd name="connsiteY8-274" fmla="*/ 261095 h 369045"/>
              <a:gd name="connsiteX0-275" fmla="*/ 229371 w 1308871"/>
              <a:gd name="connsiteY0-276" fmla="*/ 343370 h 343370"/>
              <a:gd name="connsiteX1-277" fmla="*/ 99924 w 1308871"/>
              <a:gd name="connsiteY1-278" fmla="*/ 268475 h 343370"/>
              <a:gd name="connsiteX2-279" fmla="*/ 771 w 1308871"/>
              <a:gd name="connsiteY2-280" fmla="*/ 197320 h 343370"/>
              <a:gd name="connsiteX3-281" fmla="*/ 153171 w 1308871"/>
              <a:gd name="connsiteY3-282" fmla="*/ 121120 h 343370"/>
              <a:gd name="connsiteX4-283" fmla="*/ 264962 w 1308871"/>
              <a:gd name="connsiteY4-284" fmla="*/ 66267 h 343370"/>
              <a:gd name="connsiteX5-285" fmla="*/ 416092 w 1308871"/>
              <a:gd name="connsiteY5-286" fmla="*/ 37363 h 343370"/>
              <a:gd name="connsiteX6-287" fmla="*/ 642121 w 1308871"/>
              <a:gd name="connsiteY6-288" fmla="*/ 203670 h 343370"/>
              <a:gd name="connsiteX7-289" fmla="*/ 921521 w 1308871"/>
              <a:gd name="connsiteY7-290" fmla="*/ 470 h 343370"/>
              <a:gd name="connsiteX8-291" fmla="*/ 1308871 w 1308871"/>
              <a:gd name="connsiteY8-292" fmla="*/ 235420 h 343370"/>
              <a:gd name="connsiteX0-293" fmla="*/ 229371 w 1308871"/>
              <a:gd name="connsiteY0-294" fmla="*/ 443588 h 443588"/>
              <a:gd name="connsiteX1-295" fmla="*/ 99924 w 1308871"/>
              <a:gd name="connsiteY1-296" fmla="*/ 368693 h 443588"/>
              <a:gd name="connsiteX2-297" fmla="*/ 771 w 1308871"/>
              <a:gd name="connsiteY2-298" fmla="*/ 297538 h 443588"/>
              <a:gd name="connsiteX3-299" fmla="*/ 153171 w 1308871"/>
              <a:gd name="connsiteY3-300" fmla="*/ 221338 h 443588"/>
              <a:gd name="connsiteX4-301" fmla="*/ 264962 w 1308871"/>
              <a:gd name="connsiteY4-302" fmla="*/ 166485 h 443588"/>
              <a:gd name="connsiteX5-303" fmla="*/ 428792 w 1308871"/>
              <a:gd name="connsiteY5-304" fmla="*/ 2114 h 443588"/>
              <a:gd name="connsiteX6-305" fmla="*/ 642121 w 1308871"/>
              <a:gd name="connsiteY6-306" fmla="*/ 303888 h 443588"/>
              <a:gd name="connsiteX7-307" fmla="*/ 921521 w 1308871"/>
              <a:gd name="connsiteY7-308" fmla="*/ 100688 h 443588"/>
              <a:gd name="connsiteX8-309" fmla="*/ 1308871 w 1308871"/>
              <a:gd name="connsiteY8-310" fmla="*/ 335638 h 443588"/>
              <a:gd name="connsiteX0-311" fmla="*/ 229371 w 1308871"/>
              <a:gd name="connsiteY0-312" fmla="*/ 377058 h 377058"/>
              <a:gd name="connsiteX1-313" fmla="*/ 99924 w 1308871"/>
              <a:gd name="connsiteY1-314" fmla="*/ 302163 h 377058"/>
              <a:gd name="connsiteX2-315" fmla="*/ 771 w 1308871"/>
              <a:gd name="connsiteY2-316" fmla="*/ 231008 h 377058"/>
              <a:gd name="connsiteX3-317" fmla="*/ 153171 w 1308871"/>
              <a:gd name="connsiteY3-318" fmla="*/ 154808 h 377058"/>
              <a:gd name="connsiteX4-319" fmla="*/ 264962 w 1308871"/>
              <a:gd name="connsiteY4-320" fmla="*/ 99955 h 377058"/>
              <a:gd name="connsiteX5-321" fmla="*/ 435142 w 1308871"/>
              <a:gd name="connsiteY5-322" fmla="*/ 3317 h 377058"/>
              <a:gd name="connsiteX6-323" fmla="*/ 642121 w 1308871"/>
              <a:gd name="connsiteY6-324" fmla="*/ 237358 h 377058"/>
              <a:gd name="connsiteX7-325" fmla="*/ 921521 w 1308871"/>
              <a:gd name="connsiteY7-326" fmla="*/ 34158 h 377058"/>
              <a:gd name="connsiteX8-327" fmla="*/ 1308871 w 1308871"/>
              <a:gd name="connsiteY8-328" fmla="*/ 269108 h 377058"/>
              <a:gd name="connsiteX0-329" fmla="*/ 229371 w 1308871"/>
              <a:gd name="connsiteY0-330" fmla="*/ 344498 h 344498"/>
              <a:gd name="connsiteX1-331" fmla="*/ 99924 w 1308871"/>
              <a:gd name="connsiteY1-332" fmla="*/ 269603 h 344498"/>
              <a:gd name="connsiteX2-333" fmla="*/ 771 w 1308871"/>
              <a:gd name="connsiteY2-334" fmla="*/ 198448 h 344498"/>
              <a:gd name="connsiteX3-335" fmla="*/ 153171 w 1308871"/>
              <a:gd name="connsiteY3-336" fmla="*/ 122248 h 344498"/>
              <a:gd name="connsiteX4-337" fmla="*/ 264962 w 1308871"/>
              <a:gd name="connsiteY4-338" fmla="*/ 67395 h 344498"/>
              <a:gd name="connsiteX5-339" fmla="*/ 441492 w 1308871"/>
              <a:gd name="connsiteY5-340" fmla="*/ 4624 h 344498"/>
              <a:gd name="connsiteX6-341" fmla="*/ 642121 w 1308871"/>
              <a:gd name="connsiteY6-342" fmla="*/ 204798 h 344498"/>
              <a:gd name="connsiteX7-343" fmla="*/ 921521 w 1308871"/>
              <a:gd name="connsiteY7-344" fmla="*/ 1598 h 344498"/>
              <a:gd name="connsiteX8-345" fmla="*/ 1308871 w 1308871"/>
              <a:gd name="connsiteY8-346" fmla="*/ 236548 h 344498"/>
              <a:gd name="connsiteX0-347" fmla="*/ 229371 w 1308871"/>
              <a:gd name="connsiteY0-348" fmla="*/ 347783 h 347783"/>
              <a:gd name="connsiteX1-349" fmla="*/ 99924 w 1308871"/>
              <a:gd name="connsiteY1-350" fmla="*/ 272888 h 347783"/>
              <a:gd name="connsiteX2-351" fmla="*/ 771 w 1308871"/>
              <a:gd name="connsiteY2-352" fmla="*/ 201733 h 347783"/>
              <a:gd name="connsiteX3-353" fmla="*/ 153171 w 1308871"/>
              <a:gd name="connsiteY3-354" fmla="*/ 125533 h 347783"/>
              <a:gd name="connsiteX4-355" fmla="*/ 264962 w 1308871"/>
              <a:gd name="connsiteY4-356" fmla="*/ 70680 h 347783"/>
              <a:gd name="connsiteX5-357" fmla="*/ 441492 w 1308871"/>
              <a:gd name="connsiteY5-358" fmla="*/ 7909 h 347783"/>
              <a:gd name="connsiteX6-359" fmla="*/ 642121 w 1308871"/>
              <a:gd name="connsiteY6-360" fmla="*/ 267350 h 347783"/>
              <a:gd name="connsiteX7-361" fmla="*/ 921521 w 1308871"/>
              <a:gd name="connsiteY7-362" fmla="*/ 4883 h 347783"/>
              <a:gd name="connsiteX8-363" fmla="*/ 1308871 w 1308871"/>
              <a:gd name="connsiteY8-364" fmla="*/ 239833 h 347783"/>
              <a:gd name="connsiteX0-365" fmla="*/ 229371 w 1308871"/>
              <a:gd name="connsiteY0-366" fmla="*/ 342958 h 342958"/>
              <a:gd name="connsiteX1-367" fmla="*/ 99924 w 1308871"/>
              <a:gd name="connsiteY1-368" fmla="*/ 268063 h 342958"/>
              <a:gd name="connsiteX2-369" fmla="*/ 771 w 1308871"/>
              <a:gd name="connsiteY2-370" fmla="*/ 196908 h 342958"/>
              <a:gd name="connsiteX3-371" fmla="*/ 153171 w 1308871"/>
              <a:gd name="connsiteY3-372" fmla="*/ 120708 h 342958"/>
              <a:gd name="connsiteX4-373" fmla="*/ 264962 w 1308871"/>
              <a:gd name="connsiteY4-374" fmla="*/ 65855 h 342958"/>
              <a:gd name="connsiteX5-375" fmla="*/ 441492 w 1308871"/>
              <a:gd name="connsiteY5-376" fmla="*/ 3084 h 342958"/>
              <a:gd name="connsiteX6-377" fmla="*/ 541975 w 1308871"/>
              <a:gd name="connsiteY6-378" fmla="*/ 151770 h 342958"/>
              <a:gd name="connsiteX7-379" fmla="*/ 642121 w 1308871"/>
              <a:gd name="connsiteY7-380" fmla="*/ 262525 h 342958"/>
              <a:gd name="connsiteX8-381" fmla="*/ 921521 w 1308871"/>
              <a:gd name="connsiteY8-382" fmla="*/ 58 h 342958"/>
              <a:gd name="connsiteX9" fmla="*/ 1308871 w 1308871"/>
              <a:gd name="connsiteY9" fmla="*/ 235008 h 342958"/>
              <a:gd name="connsiteX0-383" fmla="*/ 229371 w 1308871"/>
              <a:gd name="connsiteY0-384" fmla="*/ 343182 h 343182"/>
              <a:gd name="connsiteX1-385" fmla="*/ 99924 w 1308871"/>
              <a:gd name="connsiteY1-386" fmla="*/ 268287 h 343182"/>
              <a:gd name="connsiteX2-387" fmla="*/ 771 w 1308871"/>
              <a:gd name="connsiteY2-388" fmla="*/ 197132 h 343182"/>
              <a:gd name="connsiteX3-389" fmla="*/ 153171 w 1308871"/>
              <a:gd name="connsiteY3-390" fmla="*/ 120932 h 343182"/>
              <a:gd name="connsiteX4-391" fmla="*/ 264962 w 1308871"/>
              <a:gd name="connsiteY4-392" fmla="*/ 66079 h 343182"/>
              <a:gd name="connsiteX5-393" fmla="*/ 441492 w 1308871"/>
              <a:gd name="connsiteY5-394" fmla="*/ 3308 h 343182"/>
              <a:gd name="connsiteX6-395" fmla="*/ 541975 w 1308871"/>
              <a:gd name="connsiteY6-396" fmla="*/ 151994 h 343182"/>
              <a:gd name="connsiteX7-397" fmla="*/ 718321 w 1308871"/>
              <a:gd name="connsiteY7-398" fmla="*/ 186548 h 343182"/>
              <a:gd name="connsiteX8-399" fmla="*/ 921521 w 1308871"/>
              <a:gd name="connsiteY8-400" fmla="*/ 282 h 343182"/>
              <a:gd name="connsiteX9-401" fmla="*/ 1308871 w 1308871"/>
              <a:gd name="connsiteY9-402" fmla="*/ 235232 h 343182"/>
              <a:gd name="connsiteX0-403" fmla="*/ 229371 w 1308871"/>
              <a:gd name="connsiteY0-404" fmla="*/ 342958 h 342958"/>
              <a:gd name="connsiteX1-405" fmla="*/ 99924 w 1308871"/>
              <a:gd name="connsiteY1-406" fmla="*/ 268063 h 342958"/>
              <a:gd name="connsiteX2-407" fmla="*/ 771 w 1308871"/>
              <a:gd name="connsiteY2-408" fmla="*/ 196908 h 342958"/>
              <a:gd name="connsiteX3-409" fmla="*/ 153171 w 1308871"/>
              <a:gd name="connsiteY3-410" fmla="*/ 120708 h 342958"/>
              <a:gd name="connsiteX4-411" fmla="*/ 264962 w 1308871"/>
              <a:gd name="connsiteY4-412" fmla="*/ 65855 h 342958"/>
              <a:gd name="connsiteX5-413" fmla="*/ 441492 w 1308871"/>
              <a:gd name="connsiteY5-414" fmla="*/ 3084 h 342958"/>
              <a:gd name="connsiteX6-415" fmla="*/ 541975 w 1308871"/>
              <a:gd name="connsiteY6-416" fmla="*/ 151770 h 342958"/>
              <a:gd name="connsiteX7-417" fmla="*/ 673871 w 1308871"/>
              <a:gd name="connsiteY7-418" fmla="*/ 262525 h 342958"/>
              <a:gd name="connsiteX8-419" fmla="*/ 921521 w 1308871"/>
              <a:gd name="connsiteY8-420" fmla="*/ 58 h 342958"/>
              <a:gd name="connsiteX9-421" fmla="*/ 1308871 w 1308871"/>
              <a:gd name="connsiteY9-422" fmla="*/ 235008 h 342958"/>
              <a:gd name="connsiteX0-423" fmla="*/ 229371 w 1308871"/>
              <a:gd name="connsiteY0-424" fmla="*/ 343182 h 343182"/>
              <a:gd name="connsiteX1-425" fmla="*/ 99924 w 1308871"/>
              <a:gd name="connsiteY1-426" fmla="*/ 268287 h 343182"/>
              <a:gd name="connsiteX2-427" fmla="*/ 771 w 1308871"/>
              <a:gd name="connsiteY2-428" fmla="*/ 197132 h 343182"/>
              <a:gd name="connsiteX3-429" fmla="*/ 153171 w 1308871"/>
              <a:gd name="connsiteY3-430" fmla="*/ 120932 h 343182"/>
              <a:gd name="connsiteX4-431" fmla="*/ 264962 w 1308871"/>
              <a:gd name="connsiteY4-432" fmla="*/ 66079 h 343182"/>
              <a:gd name="connsiteX5-433" fmla="*/ 441492 w 1308871"/>
              <a:gd name="connsiteY5-434" fmla="*/ 3308 h 343182"/>
              <a:gd name="connsiteX6-435" fmla="*/ 541975 w 1308871"/>
              <a:gd name="connsiteY6-436" fmla="*/ 151994 h 343182"/>
              <a:gd name="connsiteX7-437" fmla="*/ 724671 w 1308871"/>
              <a:gd name="connsiteY7-438" fmla="*/ 186548 h 343182"/>
              <a:gd name="connsiteX8-439" fmla="*/ 921521 w 1308871"/>
              <a:gd name="connsiteY8-440" fmla="*/ 282 h 343182"/>
              <a:gd name="connsiteX9-441" fmla="*/ 1308871 w 1308871"/>
              <a:gd name="connsiteY9-442" fmla="*/ 235232 h 343182"/>
              <a:gd name="connsiteX0-443" fmla="*/ 229371 w 1308871"/>
              <a:gd name="connsiteY0-444" fmla="*/ 343271 h 343271"/>
              <a:gd name="connsiteX1-445" fmla="*/ 99924 w 1308871"/>
              <a:gd name="connsiteY1-446" fmla="*/ 268376 h 343271"/>
              <a:gd name="connsiteX2-447" fmla="*/ 771 w 1308871"/>
              <a:gd name="connsiteY2-448" fmla="*/ 197221 h 343271"/>
              <a:gd name="connsiteX3-449" fmla="*/ 153171 w 1308871"/>
              <a:gd name="connsiteY3-450" fmla="*/ 121021 h 343271"/>
              <a:gd name="connsiteX4-451" fmla="*/ 264962 w 1308871"/>
              <a:gd name="connsiteY4-452" fmla="*/ 66168 h 343271"/>
              <a:gd name="connsiteX5-453" fmla="*/ 441492 w 1308871"/>
              <a:gd name="connsiteY5-454" fmla="*/ 3397 h 343271"/>
              <a:gd name="connsiteX6-455" fmla="*/ 541975 w 1308871"/>
              <a:gd name="connsiteY6-456" fmla="*/ 152083 h 343271"/>
              <a:gd name="connsiteX7-457" fmla="*/ 724671 w 1308871"/>
              <a:gd name="connsiteY7-458" fmla="*/ 186637 h 343271"/>
              <a:gd name="connsiteX8-459" fmla="*/ 921521 w 1308871"/>
              <a:gd name="connsiteY8-460" fmla="*/ 371 h 343271"/>
              <a:gd name="connsiteX9-461" fmla="*/ 1308871 w 1308871"/>
              <a:gd name="connsiteY9-462" fmla="*/ 235321 h 3432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  <a:cxn ang="0">
                <a:pos x="connsiteX7-237" y="connsiteY7-238"/>
              </a:cxn>
              <a:cxn ang="0">
                <a:pos x="connsiteX8-255" y="connsiteY8-256"/>
              </a:cxn>
              <a:cxn ang="0">
                <a:pos x="connsiteX9-401" y="connsiteY9-402"/>
              </a:cxn>
            </a:cxnLst>
            <a:rect l="l" t="t" r="r" b="b"/>
            <a:pathLst>
              <a:path w="1308871" h="343271">
                <a:moveTo>
                  <a:pt x="229371" y="343271"/>
                </a:moveTo>
                <a:cubicBezTo>
                  <a:pt x="207796" y="330788"/>
                  <a:pt x="138024" y="292718"/>
                  <a:pt x="99924" y="268376"/>
                </a:cubicBezTo>
                <a:cubicBezTo>
                  <a:pt x="61824" y="244034"/>
                  <a:pt x="-8104" y="221780"/>
                  <a:pt x="771" y="197221"/>
                </a:cubicBezTo>
                <a:cubicBezTo>
                  <a:pt x="9646" y="172662"/>
                  <a:pt x="109139" y="142863"/>
                  <a:pt x="153171" y="121021"/>
                </a:cubicBezTo>
                <a:cubicBezTo>
                  <a:pt x="197203" y="99179"/>
                  <a:pt x="222629" y="83101"/>
                  <a:pt x="264962" y="66168"/>
                </a:cubicBezTo>
                <a:cubicBezTo>
                  <a:pt x="307295" y="49235"/>
                  <a:pt x="395323" y="-10922"/>
                  <a:pt x="441492" y="3397"/>
                </a:cubicBezTo>
                <a:cubicBezTo>
                  <a:pt x="487661" y="17716"/>
                  <a:pt x="508537" y="108843"/>
                  <a:pt x="541975" y="152083"/>
                </a:cubicBezTo>
                <a:cubicBezTo>
                  <a:pt x="575413" y="195323"/>
                  <a:pt x="661413" y="254255"/>
                  <a:pt x="724671" y="186637"/>
                </a:cubicBezTo>
                <a:cubicBezTo>
                  <a:pt x="787929" y="119019"/>
                  <a:pt x="824154" y="-7743"/>
                  <a:pt x="921521" y="371"/>
                </a:cubicBezTo>
                <a:cubicBezTo>
                  <a:pt x="1018888" y="8485"/>
                  <a:pt x="1046933" y="266542"/>
                  <a:pt x="1308871" y="235321"/>
                </a:cubicBezTo>
              </a:path>
            </a:pathLst>
          </a:cu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7"/>
          <p:cNvSpPr/>
          <p:nvPr/>
        </p:nvSpPr>
        <p:spPr>
          <a:xfrm>
            <a:off x="6189401" y="2359430"/>
            <a:ext cx="245931" cy="483091"/>
          </a:xfrm>
          <a:custGeom>
            <a:avLst/>
            <a:gdLst>
              <a:gd name="connsiteX0" fmla="*/ 204656 w 204656"/>
              <a:gd name="connsiteY0" fmla="*/ 3666 h 448166"/>
              <a:gd name="connsiteX1" fmla="*/ 74481 w 204656"/>
              <a:gd name="connsiteY1" fmla="*/ 3666 h 448166"/>
              <a:gd name="connsiteX2" fmla="*/ 20506 w 204656"/>
              <a:gd name="connsiteY2" fmla="*/ 41766 h 448166"/>
              <a:gd name="connsiteX3" fmla="*/ 1456 w 204656"/>
              <a:gd name="connsiteY3" fmla="*/ 152891 h 448166"/>
              <a:gd name="connsiteX4" fmla="*/ 55431 w 204656"/>
              <a:gd name="connsiteY4" fmla="*/ 292591 h 448166"/>
              <a:gd name="connsiteX5" fmla="*/ 128456 w 204656"/>
              <a:gd name="connsiteY5" fmla="*/ 384666 h 448166"/>
              <a:gd name="connsiteX6" fmla="*/ 169731 w 204656"/>
              <a:gd name="connsiteY6" fmla="*/ 413241 h 448166"/>
              <a:gd name="connsiteX7" fmla="*/ 201481 w 204656"/>
              <a:gd name="connsiteY7" fmla="*/ 448166 h 448166"/>
              <a:gd name="connsiteX0-1" fmla="*/ 204656 w 245931"/>
              <a:gd name="connsiteY0-2" fmla="*/ 3666 h 483091"/>
              <a:gd name="connsiteX1-3" fmla="*/ 74481 w 245931"/>
              <a:gd name="connsiteY1-4" fmla="*/ 3666 h 483091"/>
              <a:gd name="connsiteX2-5" fmla="*/ 20506 w 245931"/>
              <a:gd name="connsiteY2-6" fmla="*/ 41766 h 483091"/>
              <a:gd name="connsiteX3-7" fmla="*/ 1456 w 245931"/>
              <a:gd name="connsiteY3-8" fmla="*/ 152891 h 483091"/>
              <a:gd name="connsiteX4-9" fmla="*/ 55431 w 245931"/>
              <a:gd name="connsiteY4-10" fmla="*/ 292591 h 483091"/>
              <a:gd name="connsiteX5-11" fmla="*/ 128456 w 245931"/>
              <a:gd name="connsiteY5-12" fmla="*/ 384666 h 483091"/>
              <a:gd name="connsiteX6-13" fmla="*/ 169731 w 245931"/>
              <a:gd name="connsiteY6-14" fmla="*/ 413241 h 483091"/>
              <a:gd name="connsiteX7-15" fmla="*/ 245931 w 245931"/>
              <a:gd name="connsiteY7-16" fmla="*/ 483091 h 48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45931" h="483091">
                <a:moveTo>
                  <a:pt x="204656" y="3666"/>
                </a:moveTo>
                <a:cubicBezTo>
                  <a:pt x="154914" y="491"/>
                  <a:pt x="105173" y="-2684"/>
                  <a:pt x="74481" y="3666"/>
                </a:cubicBezTo>
                <a:cubicBezTo>
                  <a:pt x="43789" y="10016"/>
                  <a:pt x="32677" y="16895"/>
                  <a:pt x="20506" y="41766"/>
                </a:cubicBezTo>
                <a:cubicBezTo>
                  <a:pt x="8335" y="66637"/>
                  <a:pt x="-4365" y="111087"/>
                  <a:pt x="1456" y="152891"/>
                </a:cubicBezTo>
                <a:cubicBezTo>
                  <a:pt x="7277" y="194695"/>
                  <a:pt x="34264" y="253962"/>
                  <a:pt x="55431" y="292591"/>
                </a:cubicBezTo>
                <a:cubicBezTo>
                  <a:pt x="76598" y="331220"/>
                  <a:pt x="109406" y="364558"/>
                  <a:pt x="128456" y="384666"/>
                </a:cubicBezTo>
                <a:cubicBezTo>
                  <a:pt x="147506" y="404774"/>
                  <a:pt x="150152" y="396837"/>
                  <a:pt x="169731" y="413241"/>
                </a:cubicBezTo>
                <a:cubicBezTo>
                  <a:pt x="189310" y="429645"/>
                  <a:pt x="236141" y="470920"/>
                  <a:pt x="245931" y="483091"/>
                </a:cubicBezTo>
              </a:path>
            </a:pathLst>
          </a:cu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8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53" y="678057"/>
            <a:ext cx="1194889" cy="144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" name="Freeform 298"/>
          <p:cNvSpPr/>
          <p:nvPr/>
        </p:nvSpPr>
        <p:spPr>
          <a:xfrm>
            <a:off x="6276456" y="1533604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299"/>
          <p:cNvSpPr/>
          <p:nvPr/>
        </p:nvSpPr>
        <p:spPr>
          <a:xfrm>
            <a:off x="6514162" y="1630793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0"/>
          <p:cNvSpPr/>
          <p:nvPr/>
        </p:nvSpPr>
        <p:spPr>
          <a:xfrm>
            <a:off x="7429517" y="2079078"/>
            <a:ext cx="59848" cy="1019346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  <a:gd name="connsiteX0-25" fmla="*/ 0 w 59848"/>
              <a:gd name="connsiteY0-26" fmla="*/ 914401 h 1019346"/>
              <a:gd name="connsiteX1-27" fmla="*/ 46134 w 59848"/>
              <a:gd name="connsiteY1-28" fmla="*/ 950126 h 1019346"/>
              <a:gd name="connsiteX2-29" fmla="*/ 59635 w 59848"/>
              <a:gd name="connsiteY2-30" fmla="*/ 0 h 1019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9848" h="1019346">
                <a:moveTo>
                  <a:pt x="0" y="914401"/>
                </a:moveTo>
                <a:cubicBezTo>
                  <a:pt x="14577" y="962771"/>
                  <a:pt x="36195" y="1102526"/>
                  <a:pt x="46134" y="950126"/>
                </a:cubicBezTo>
                <a:cubicBezTo>
                  <a:pt x="56073" y="79772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1"/>
          <p:cNvSpPr/>
          <p:nvPr/>
        </p:nvSpPr>
        <p:spPr>
          <a:xfrm>
            <a:off x="7232252" y="1527861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2"/>
          <p:cNvSpPr/>
          <p:nvPr/>
        </p:nvSpPr>
        <p:spPr>
          <a:xfrm>
            <a:off x="7456636" y="1620191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/>
          <p:cNvSpPr/>
          <p:nvPr/>
        </p:nvSpPr>
        <p:spPr>
          <a:xfrm>
            <a:off x="6552614" y="3008971"/>
            <a:ext cx="905537" cy="172379"/>
          </a:xfrm>
          <a:custGeom>
            <a:avLst/>
            <a:gdLst>
              <a:gd name="connsiteX0" fmla="*/ 0 w 766385"/>
              <a:gd name="connsiteY0" fmla="*/ 0 h 139274"/>
              <a:gd name="connsiteX1" fmla="*/ 49338 w 766385"/>
              <a:gd name="connsiteY1" fmla="*/ 95387 h 139274"/>
              <a:gd name="connsiteX2" fmla="*/ 286161 w 766385"/>
              <a:gd name="connsiteY2" fmla="*/ 128280 h 139274"/>
              <a:gd name="connsiteX3" fmla="*/ 532852 w 766385"/>
              <a:gd name="connsiteY3" fmla="*/ 134858 h 139274"/>
              <a:gd name="connsiteX4" fmla="*/ 766385 w 766385"/>
              <a:gd name="connsiteY4" fmla="*/ 65785 h 139274"/>
              <a:gd name="connsiteX0-1" fmla="*/ 0 w 782831"/>
              <a:gd name="connsiteY0-2" fmla="*/ 0 h 152430"/>
              <a:gd name="connsiteX1-3" fmla="*/ 65784 w 782831"/>
              <a:gd name="connsiteY1-4" fmla="*/ 108543 h 152430"/>
              <a:gd name="connsiteX2-5" fmla="*/ 302607 w 782831"/>
              <a:gd name="connsiteY2-6" fmla="*/ 141436 h 152430"/>
              <a:gd name="connsiteX3-7" fmla="*/ 549298 w 782831"/>
              <a:gd name="connsiteY3-8" fmla="*/ 148014 h 152430"/>
              <a:gd name="connsiteX4-9" fmla="*/ 782831 w 782831"/>
              <a:gd name="connsiteY4-10" fmla="*/ 78941 h 152430"/>
              <a:gd name="connsiteX0-11" fmla="*/ 0 w 792698"/>
              <a:gd name="connsiteY0-12" fmla="*/ 0 h 168876"/>
              <a:gd name="connsiteX1-13" fmla="*/ 75651 w 792698"/>
              <a:gd name="connsiteY1-14" fmla="*/ 124989 h 168876"/>
              <a:gd name="connsiteX2-15" fmla="*/ 312474 w 792698"/>
              <a:gd name="connsiteY2-16" fmla="*/ 157882 h 168876"/>
              <a:gd name="connsiteX3-17" fmla="*/ 559165 w 792698"/>
              <a:gd name="connsiteY3-18" fmla="*/ 164460 h 168876"/>
              <a:gd name="connsiteX4-19" fmla="*/ 792698 w 792698"/>
              <a:gd name="connsiteY4-20" fmla="*/ 95387 h 168876"/>
              <a:gd name="connsiteX0-21" fmla="*/ 0 w 805855"/>
              <a:gd name="connsiteY0-22" fmla="*/ 0 h 172166"/>
              <a:gd name="connsiteX1-23" fmla="*/ 88808 w 805855"/>
              <a:gd name="connsiteY1-24" fmla="*/ 128279 h 172166"/>
              <a:gd name="connsiteX2-25" fmla="*/ 325631 w 805855"/>
              <a:gd name="connsiteY2-26" fmla="*/ 161172 h 172166"/>
              <a:gd name="connsiteX3-27" fmla="*/ 572322 w 805855"/>
              <a:gd name="connsiteY3-28" fmla="*/ 167750 h 172166"/>
              <a:gd name="connsiteX4-29" fmla="*/ 805855 w 805855"/>
              <a:gd name="connsiteY4-30" fmla="*/ 98677 h 172166"/>
              <a:gd name="connsiteX0-31" fmla="*/ 0 w 805855"/>
              <a:gd name="connsiteY0-32" fmla="*/ 0 h 172166"/>
              <a:gd name="connsiteX1-33" fmla="*/ 88808 w 805855"/>
              <a:gd name="connsiteY1-34" fmla="*/ 128279 h 172166"/>
              <a:gd name="connsiteX2-35" fmla="*/ 325631 w 805855"/>
              <a:gd name="connsiteY2-36" fmla="*/ 161172 h 172166"/>
              <a:gd name="connsiteX3-37" fmla="*/ 572322 w 805855"/>
              <a:gd name="connsiteY3-38" fmla="*/ 167750 h 172166"/>
              <a:gd name="connsiteX4-39" fmla="*/ 805855 w 805855"/>
              <a:gd name="connsiteY4-40" fmla="*/ 98677 h 172166"/>
              <a:gd name="connsiteX0-41" fmla="*/ 0 w 848615"/>
              <a:gd name="connsiteY0-42" fmla="*/ 0 h 173379"/>
              <a:gd name="connsiteX1-43" fmla="*/ 88808 w 848615"/>
              <a:gd name="connsiteY1-44" fmla="*/ 128279 h 173379"/>
              <a:gd name="connsiteX2-45" fmla="*/ 325631 w 848615"/>
              <a:gd name="connsiteY2-46" fmla="*/ 161172 h 173379"/>
              <a:gd name="connsiteX3-47" fmla="*/ 572322 w 848615"/>
              <a:gd name="connsiteY3-48" fmla="*/ 167750 h 173379"/>
              <a:gd name="connsiteX4-49" fmla="*/ 848615 w 848615"/>
              <a:gd name="connsiteY4-50" fmla="*/ 82231 h 173379"/>
              <a:gd name="connsiteX0-51" fmla="*/ 0 w 848615"/>
              <a:gd name="connsiteY0-52" fmla="*/ 0 h 179346"/>
              <a:gd name="connsiteX1-53" fmla="*/ 88808 w 848615"/>
              <a:gd name="connsiteY1-54" fmla="*/ 128279 h 179346"/>
              <a:gd name="connsiteX2-55" fmla="*/ 296028 w 848615"/>
              <a:gd name="connsiteY2-56" fmla="*/ 174329 h 179346"/>
              <a:gd name="connsiteX3-57" fmla="*/ 572322 w 848615"/>
              <a:gd name="connsiteY3-58" fmla="*/ 167750 h 179346"/>
              <a:gd name="connsiteX4-59" fmla="*/ 848615 w 848615"/>
              <a:gd name="connsiteY4-60" fmla="*/ 82231 h 179346"/>
              <a:gd name="connsiteX0-61" fmla="*/ 0 w 848615"/>
              <a:gd name="connsiteY0-62" fmla="*/ 0 h 173379"/>
              <a:gd name="connsiteX1-63" fmla="*/ 88808 w 848615"/>
              <a:gd name="connsiteY1-64" fmla="*/ 128279 h 173379"/>
              <a:gd name="connsiteX2-65" fmla="*/ 282871 w 848615"/>
              <a:gd name="connsiteY2-66" fmla="*/ 161172 h 173379"/>
              <a:gd name="connsiteX3-67" fmla="*/ 572322 w 848615"/>
              <a:gd name="connsiteY3-68" fmla="*/ 167750 h 173379"/>
              <a:gd name="connsiteX4-69" fmla="*/ 848615 w 848615"/>
              <a:gd name="connsiteY4-70" fmla="*/ 82231 h 173379"/>
              <a:gd name="connsiteX0-71" fmla="*/ 0 w 871640"/>
              <a:gd name="connsiteY0-72" fmla="*/ 0 h 172409"/>
              <a:gd name="connsiteX1-73" fmla="*/ 88808 w 871640"/>
              <a:gd name="connsiteY1-74" fmla="*/ 128279 h 172409"/>
              <a:gd name="connsiteX2-75" fmla="*/ 282871 w 871640"/>
              <a:gd name="connsiteY2-76" fmla="*/ 161172 h 172409"/>
              <a:gd name="connsiteX3-77" fmla="*/ 572322 w 871640"/>
              <a:gd name="connsiteY3-78" fmla="*/ 167750 h 172409"/>
              <a:gd name="connsiteX4-79" fmla="*/ 871640 w 871640"/>
              <a:gd name="connsiteY4-80" fmla="*/ 95388 h 172409"/>
              <a:gd name="connsiteX0-81" fmla="*/ 0 w 871640"/>
              <a:gd name="connsiteY0-82" fmla="*/ 0 h 172409"/>
              <a:gd name="connsiteX1-83" fmla="*/ 88808 w 871640"/>
              <a:gd name="connsiteY1-84" fmla="*/ 128279 h 172409"/>
              <a:gd name="connsiteX2-85" fmla="*/ 282871 w 871640"/>
              <a:gd name="connsiteY2-86" fmla="*/ 161172 h 172409"/>
              <a:gd name="connsiteX3-87" fmla="*/ 572322 w 871640"/>
              <a:gd name="connsiteY3-88" fmla="*/ 167750 h 172409"/>
              <a:gd name="connsiteX4-89" fmla="*/ 871640 w 871640"/>
              <a:gd name="connsiteY4-90" fmla="*/ 95388 h 172409"/>
              <a:gd name="connsiteX0-91" fmla="*/ 0 w 842037"/>
              <a:gd name="connsiteY0-92" fmla="*/ 0 h 171924"/>
              <a:gd name="connsiteX1-93" fmla="*/ 88808 w 842037"/>
              <a:gd name="connsiteY1-94" fmla="*/ 128279 h 171924"/>
              <a:gd name="connsiteX2-95" fmla="*/ 282871 w 842037"/>
              <a:gd name="connsiteY2-96" fmla="*/ 161172 h 171924"/>
              <a:gd name="connsiteX3-97" fmla="*/ 572322 w 842037"/>
              <a:gd name="connsiteY3-98" fmla="*/ 167750 h 171924"/>
              <a:gd name="connsiteX4-99" fmla="*/ 842037 w 842037"/>
              <a:gd name="connsiteY4-100" fmla="*/ 101967 h 171924"/>
              <a:gd name="connsiteX0-101" fmla="*/ 0 w 842037"/>
              <a:gd name="connsiteY0-102" fmla="*/ 0 h 172379"/>
              <a:gd name="connsiteX1-103" fmla="*/ 82230 w 842037"/>
              <a:gd name="connsiteY1-104" fmla="*/ 115123 h 172379"/>
              <a:gd name="connsiteX2-105" fmla="*/ 282871 w 842037"/>
              <a:gd name="connsiteY2-106" fmla="*/ 161172 h 172379"/>
              <a:gd name="connsiteX3-107" fmla="*/ 572322 w 842037"/>
              <a:gd name="connsiteY3-108" fmla="*/ 167750 h 172379"/>
              <a:gd name="connsiteX4-109" fmla="*/ 842037 w 842037"/>
              <a:gd name="connsiteY4-110" fmla="*/ 101967 h 172379"/>
              <a:gd name="connsiteX0-111" fmla="*/ 0 w 867437"/>
              <a:gd name="connsiteY0-112" fmla="*/ 0 h 172379"/>
              <a:gd name="connsiteX1-113" fmla="*/ 107630 w 867437"/>
              <a:gd name="connsiteY1-114" fmla="*/ 115123 h 172379"/>
              <a:gd name="connsiteX2-115" fmla="*/ 308271 w 867437"/>
              <a:gd name="connsiteY2-116" fmla="*/ 161172 h 172379"/>
              <a:gd name="connsiteX3-117" fmla="*/ 597722 w 867437"/>
              <a:gd name="connsiteY3-118" fmla="*/ 167750 h 172379"/>
              <a:gd name="connsiteX4-119" fmla="*/ 867437 w 867437"/>
              <a:gd name="connsiteY4-120" fmla="*/ 101967 h 172379"/>
              <a:gd name="connsiteX0-121" fmla="*/ 0 w 905537"/>
              <a:gd name="connsiteY0-122" fmla="*/ 0 h 172379"/>
              <a:gd name="connsiteX1-123" fmla="*/ 107630 w 905537"/>
              <a:gd name="connsiteY1-124" fmla="*/ 115123 h 172379"/>
              <a:gd name="connsiteX2-125" fmla="*/ 308271 w 905537"/>
              <a:gd name="connsiteY2-126" fmla="*/ 161172 h 172379"/>
              <a:gd name="connsiteX3-127" fmla="*/ 597722 w 905537"/>
              <a:gd name="connsiteY3-128" fmla="*/ 167750 h 172379"/>
              <a:gd name="connsiteX4-129" fmla="*/ 905537 w 905537"/>
              <a:gd name="connsiteY4-130" fmla="*/ 82917 h 1723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537" h="172379">
                <a:moveTo>
                  <a:pt x="0" y="0"/>
                </a:moveTo>
                <a:cubicBezTo>
                  <a:pt x="822" y="37003"/>
                  <a:pt x="56252" y="88261"/>
                  <a:pt x="107630" y="115123"/>
                </a:cubicBezTo>
                <a:cubicBezTo>
                  <a:pt x="159009" y="141985"/>
                  <a:pt x="226589" y="152401"/>
                  <a:pt x="308271" y="161172"/>
                </a:cubicBezTo>
                <a:cubicBezTo>
                  <a:pt x="389953" y="169943"/>
                  <a:pt x="504528" y="177618"/>
                  <a:pt x="597722" y="167750"/>
                </a:cubicBezTo>
                <a:cubicBezTo>
                  <a:pt x="690916" y="157883"/>
                  <a:pt x="815632" y="105667"/>
                  <a:pt x="905537" y="82917"/>
                </a:cubicBezTo>
              </a:path>
            </a:pathLst>
          </a:custGeom>
          <a:ln w="174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4"/>
          <p:cNvSpPr/>
          <p:nvPr/>
        </p:nvSpPr>
        <p:spPr>
          <a:xfrm>
            <a:off x="6533623" y="2071831"/>
            <a:ext cx="39377" cy="966787"/>
          </a:xfrm>
          <a:custGeom>
            <a:avLst/>
            <a:gdLst>
              <a:gd name="connsiteX0" fmla="*/ 55 w 59586"/>
              <a:gd name="connsiteY0" fmla="*/ 0 h 962025"/>
              <a:gd name="connsiteX1" fmla="*/ 9580 w 59586"/>
              <a:gd name="connsiteY1" fmla="*/ 671513 h 962025"/>
              <a:gd name="connsiteX2" fmla="*/ 59586 w 59586"/>
              <a:gd name="connsiteY2" fmla="*/ 962025 h 962025"/>
              <a:gd name="connsiteX0-1" fmla="*/ 10 w 40491"/>
              <a:gd name="connsiteY0-2" fmla="*/ 0 h 966787"/>
              <a:gd name="connsiteX1-3" fmla="*/ 9535 w 40491"/>
              <a:gd name="connsiteY1-4" fmla="*/ 671513 h 966787"/>
              <a:gd name="connsiteX2-5" fmla="*/ 40491 w 40491"/>
              <a:gd name="connsiteY2-6" fmla="*/ 966787 h 966787"/>
              <a:gd name="connsiteX0-7" fmla="*/ 7 w 30963"/>
              <a:gd name="connsiteY0-8" fmla="*/ 0 h 966787"/>
              <a:gd name="connsiteX1-9" fmla="*/ 9532 w 30963"/>
              <a:gd name="connsiteY1-10" fmla="*/ 671513 h 966787"/>
              <a:gd name="connsiteX2-11" fmla="*/ 30963 w 30963"/>
              <a:gd name="connsiteY2-12" fmla="*/ 966787 h 966787"/>
              <a:gd name="connsiteX0-13" fmla="*/ 8421 w 39377"/>
              <a:gd name="connsiteY0-14" fmla="*/ 0 h 966787"/>
              <a:gd name="connsiteX1-15" fmla="*/ 1278 w 39377"/>
              <a:gd name="connsiteY1-16" fmla="*/ 666750 h 966787"/>
              <a:gd name="connsiteX2-17" fmla="*/ 39377 w 39377"/>
              <a:gd name="connsiteY2-18" fmla="*/ 966787 h 9667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9377" h="966787">
                <a:moveTo>
                  <a:pt x="8421" y="0"/>
                </a:moveTo>
                <a:cubicBezTo>
                  <a:pt x="8222" y="255588"/>
                  <a:pt x="-3881" y="505619"/>
                  <a:pt x="1278" y="666750"/>
                </a:cubicBezTo>
                <a:cubicBezTo>
                  <a:pt x="6437" y="827881"/>
                  <a:pt x="19335" y="901700"/>
                  <a:pt x="39377" y="966787"/>
                </a:cubicBezTo>
              </a:path>
            </a:pathLst>
          </a:custGeom>
          <a:ln w="222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5"/>
          <p:cNvSpPr/>
          <p:nvPr/>
        </p:nvSpPr>
        <p:spPr>
          <a:xfrm>
            <a:off x="6640303" y="2415770"/>
            <a:ext cx="762000" cy="0"/>
          </a:xfrm>
          <a:custGeom>
            <a:avLst/>
            <a:gdLst>
              <a:gd name="connsiteX0" fmla="*/ 0 w 762000"/>
              <a:gd name="connsiteY0" fmla="*/ 0 h 0"/>
              <a:gd name="connsiteX1" fmla="*/ 762000 w 76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879" y="622670"/>
            <a:ext cx="1590757" cy="159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" name="Freeform 307"/>
          <p:cNvSpPr/>
          <p:nvPr/>
        </p:nvSpPr>
        <p:spPr>
          <a:xfrm flipH="1">
            <a:off x="5941349" y="1298705"/>
            <a:ext cx="230973" cy="507939"/>
          </a:xfrm>
          <a:custGeom>
            <a:avLst/>
            <a:gdLst>
              <a:gd name="connsiteX0" fmla="*/ 184357 w 184357"/>
              <a:gd name="connsiteY0" fmla="*/ 429905 h 429905"/>
              <a:gd name="connsiteX1" fmla="*/ 27408 w 184357"/>
              <a:gd name="connsiteY1" fmla="*/ 375314 h 429905"/>
              <a:gd name="connsiteX2" fmla="*/ 112 w 184357"/>
              <a:gd name="connsiteY2" fmla="*/ 286603 h 429905"/>
              <a:gd name="connsiteX3" fmla="*/ 27408 w 184357"/>
              <a:gd name="connsiteY3" fmla="*/ 170597 h 429905"/>
              <a:gd name="connsiteX4" fmla="*/ 177533 w 184357"/>
              <a:gd name="connsiteY4" fmla="*/ 0 h 429905"/>
              <a:gd name="connsiteX5" fmla="*/ 177533 w 184357"/>
              <a:gd name="connsiteY5" fmla="*/ 0 h 429905"/>
              <a:gd name="connsiteX0-1" fmla="*/ 184357 w 218476"/>
              <a:gd name="connsiteY0-2" fmla="*/ 484496 h 484496"/>
              <a:gd name="connsiteX1-3" fmla="*/ 27408 w 218476"/>
              <a:gd name="connsiteY1-4" fmla="*/ 429905 h 484496"/>
              <a:gd name="connsiteX2-5" fmla="*/ 112 w 218476"/>
              <a:gd name="connsiteY2-6" fmla="*/ 341194 h 484496"/>
              <a:gd name="connsiteX3-7" fmla="*/ 27408 w 218476"/>
              <a:gd name="connsiteY3-8" fmla="*/ 225188 h 484496"/>
              <a:gd name="connsiteX4-9" fmla="*/ 177533 w 218476"/>
              <a:gd name="connsiteY4-10" fmla="*/ 54591 h 484496"/>
              <a:gd name="connsiteX5-11" fmla="*/ 218476 w 218476"/>
              <a:gd name="connsiteY5-12" fmla="*/ 0 h 484496"/>
              <a:gd name="connsiteX0-13" fmla="*/ 184357 w 218476"/>
              <a:gd name="connsiteY0-14" fmla="*/ 484496 h 484496"/>
              <a:gd name="connsiteX1-15" fmla="*/ 27408 w 218476"/>
              <a:gd name="connsiteY1-16" fmla="*/ 429905 h 484496"/>
              <a:gd name="connsiteX2-17" fmla="*/ 112 w 218476"/>
              <a:gd name="connsiteY2-18" fmla="*/ 341194 h 484496"/>
              <a:gd name="connsiteX3-19" fmla="*/ 27408 w 218476"/>
              <a:gd name="connsiteY3-20" fmla="*/ 225188 h 484496"/>
              <a:gd name="connsiteX4-21" fmla="*/ 150238 w 218476"/>
              <a:gd name="connsiteY4-22" fmla="*/ 81887 h 484496"/>
              <a:gd name="connsiteX5-23" fmla="*/ 218476 w 218476"/>
              <a:gd name="connsiteY5-24" fmla="*/ 0 h 484496"/>
              <a:gd name="connsiteX0-25" fmla="*/ 184357 w 245772"/>
              <a:gd name="connsiteY0-26" fmla="*/ 484496 h 484496"/>
              <a:gd name="connsiteX1-27" fmla="*/ 27408 w 245772"/>
              <a:gd name="connsiteY1-28" fmla="*/ 429905 h 484496"/>
              <a:gd name="connsiteX2-29" fmla="*/ 112 w 245772"/>
              <a:gd name="connsiteY2-30" fmla="*/ 341194 h 484496"/>
              <a:gd name="connsiteX3-31" fmla="*/ 27408 w 245772"/>
              <a:gd name="connsiteY3-32" fmla="*/ 225188 h 484496"/>
              <a:gd name="connsiteX4-33" fmla="*/ 150238 w 245772"/>
              <a:gd name="connsiteY4-34" fmla="*/ 81887 h 484496"/>
              <a:gd name="connsiteX5-35" fmla="*/ 245772 w 245772"/>
              <a:gd name="connsiteY5-36" fmla="*/ 0 h 484496"/>
              <a:gd name="connsiteX0-37" fmla="*/ 171143 w 232558"/>
              <a:gd name="connsiteY0-38" fmla="*/ 484496 h 484496"/>
              <a:gd name="connsiteX1-39" fmla="*/ 14194 w 232558"/>
              <a:gd name="connsiteY1-40" fmla="*/ 429905 h 484496"/>
              <a:gd name="connsiteX2-41" fmla="*/ 7370 w 232558"/>
              <a:gd name="connsiteY2-42" fmla="*/ 341194 h 484496"/>
              <a:gd name="connsiteX3-43" fmla="*/ 14194 w 232558"/>
              <a:gd name="connsiteY3-44" fmla="*/ 225188 h 484496"/>
              <a:gd name="connsiteX4-45" fmla="*/ 137024 w 232558"/>
              <a:gd name="connsiteY4-46" fmla="*/ 81887 h 484496"/>
              <a:gd name="connsiteX5-47" fmla="*/ 232558 w 232558"/>
              <a:gd name="connsiteY5-48" fmla="*/ 0 h 484496"/>
              <a:gd name="connsiteX0-49" fmla="*/ 184357 w 245772"/>
              <a:gd name="connsiteY0-50" fmla="*/ 484496 h 484496"/>
              <a:gd name="connsiteX1-51" fmla="*/ 27408 w 245772"/>
              <a:gd name="connsiteY1-52" fmla="*/ 429905 h 484496"/>
              <a:gd name="connsiteX2-53" fmla="*/ 112 w 245772"/>
              <a:gd name="connsiteY2-54" fmla="*/ 341194 h 484496"/>
              <a:gd name="connsiteX3-55" fmla="*/ 27408 w 245772"/>
              <a:gd name="connsiteY3-56" fmla="*/ 225188 h 484496"/>
              <a:gd name="connsiteX4-57" fmla="*/ 150238 w 245772"/>
              <a:gd name="connsiteY4-58" fmla="*/ 81887 h 484496"/>
              <a:gd name="connsiteX5-59" fmla="*/ 245772 w 245772"/>
              <a:gd name="connsiteY5-60" fmla="*/ 0 h 484496"/>
              <a:gd name="connsiteX0-61" fmla="*/ 219374 w 246670"/>
              <a:gd name="connsiteY0-62" fmla="*/ 491320 h 491320"/>
              <a:gd name="connsiteX1-63" fmla="*/ 28306 w 246670"/>
              <a:gd name="connsiteY1-64" fmla="*/ 429905 h 491320"/>
              <a:gd name="connsiteX2-65" fmla="*/ 1010 w 246670"/>
              <a:gd name="connsiteY2-66" fmla="*/ 341194 h 491320"/>
              <a:gd name="connsiteX3-67" fmla="*/ 28306 w 246670"/>
              <a:gd name="connsiteY3-68" fmla="*/ 225188 h 491320"/>
              <a:gd name="connsiteX4-69" fmla="*/ 151136 w 246670"/>
              <a:gd name="connsiteY4-70" fmla="*/ 81887 h 491320"/>
              <a:gd name="connsiteX5-71" fmla="*/ 246670 w 246670"/>
              <a:gd name="connsiteY5-72" fmla="*/ 0 h 491320"/>
              <a:gd name="connsiteX0-73" fmla="*/ 205222 w 232518"/>
              <a:gd name="connsiteY0-74" fmla="*/ 491320 h 491320"/>
              <a:gd name="connsiteX1-75" fmla="*/ 14154 w 232518"/>
              <a:gd name="connsiteY1-76" fmla="*/ 429905 h 491320"/>
              <a:gd name="connsiteX2-77" fmla="*/ 14153 w 232518"/>
              <a:gd name="connsiteY2-78" fmla="*/ 341194 h 491320"/>
              <a:gd name="connsiteX3-79" fmla="*/ 14154 w 232518"/>
              <a:gd name="connsiteY3-80" fmla="*/ 225188 h 491320"/>
              <a:gd name="connsiteX4-81" fmla="*/ 136984 w 232518"/>
              <a:gd name="connsiteY4-82" fmla="*/ 81887 h 491320"/>
              <a:gd name="connsiteX5-83" fmla="*/ 232518 w 232518"/>
              <a:gd name="connsiteY5-84" fmla="*/ 0 h 491320"/>
              <a:gd name="connsiteX0-85" fmla="*/ 219374 w 246670"/>
              <a:gd name="connsiteY0-86" fmla="*/ 491320 h 491320"/>
              <a:gd name="connsiteX1-87" fmla="*/ 28306 w 246670"/>
              <a:gd name="connsiteY1-88" fmla="*/ 429905 h 491320"/>
              <a:gd name="connsiteX2-89" fmla="*/ 1010 w 246670"/>
              <a:gd name="connsiteY2-90" fmla="*/ 341194 h 491320"/>
              <a:gd name="connsiteX3-91" fmla="*/ 28306 w 246670"/>
              <a:gd name="connsiteY3-92" fmla="*/ 225188 h 491320"/>
              <a:gd name="connsiteX4-93" fmla="*/ 151136 w 246670"/>
              <a:gd name="connsiteY4-94" fmla="*/ 81887 h 491320"/>
              <a:gd name="connsiteX5-95" fmla="*/ 246670 w 246670"/>
              <a:gd name="connsiteY5-96" fmla="*/ 0 h 491320"/>
              <a:gd name="connsiteX0-97" fmla="*/ 219374 w 246670"/>
              <a:gd name="connsiteY0-98" fmla="*/ 491320 h 491320"/>
              <a:gd name="connsiteX1-99" fmla="*/ 28306 w 246670"/>
              <a:gd name="connsiteY1-100" fmla="*/ 442432 h 491320"/>
              <a:gd name="connsiteX2-101" fmla="*/ 1010 w 246670"/>
              <a:gd name="connsiteY2-102" fmla="*/ 341194 h 491320"/>
              <a:gd name="connsiteX3-103" fmla="*/ 28306 w 246670"/>
              <a:gd name="connsiteY3-104" fmla="*/ 225188 h 491320"/>
              <a:gd name="connsiteX4-105" fmla="*/ 151136 w 246670"/>
              <a:gd name="connsiteY4-106" fmla="*/ 81887 h 491320"/>
              <a:gd name="connsiteX5-107" fmla="*/ 246670 w 246670"/>
              <a:gd name="connsiteY5-108" fmla="*/ 0 h 491320"/>
              <a:gd name="connsiteX0-109" fmla="*/ 218823 w 246119"/>
              <a:gd name="connsiteY0-110" fmla="*/ 491320 h 491320"/>
              <a:gd name="connsiteX1-111" fmla="*/ 40281 w 246119"/>
              <a:gd name="connsiteY1-112" fmla="*/ 432411 h 491320"/>
              <a:gd name="connsiteX2-113" fmla="*/ 459 w 246119"/>
              <a:gd name="connsiteY2-114" fmla="*/ 341194 h 491320"/>
              <a:gd name="connsiteX3-115" fmla="*/ 27755 w 246119"/>
              <a:gd name="connsiteY3-116" fmla="*/ 225188 h 491320"/>
              <a:gd name="connsiteX4-117" fmla="*/ 150585 w 246119"/>
              <a:gd name="connsiteY4-118" fmla="*/ 81887 h 491320"/>
              <a:gd name="connsiteX5-119" fmla="*/ 246119 w 246119"/>
              <a:gd name="connsiteY5-120" fmla="*/ 0 h 491320"/>
              <a:gd name="connsiteX0-121" fmla="*/ 218823 w 246119"/>
              <a:gd name="connsiteY0-122" fmla="*/ 491320 h 491320"/>
              <a:gd name="connsiteX1-123" fmla="*/ 40281 w 246119"/>
              <a:gd name="connsiteY1-124" fmla="*/ 432411 h 491320"/>
              <a:gd name="connsiteX2-125" fmla="*/ 459 w 246119"/>
              <a:gd name="connsiteY2-126" fmla="*/ 341194 h 491320"/>
              <a:gd name="connsiteX3-127" fmla="*/ 27755 w 246119"/>
              <a:gd name="connsiteY3-128" fmla="*/ 225188 h 491320"/>
              <a:gd name="connsiteX4-129" fmla="*/ 150585 w 246119"/>
              <a:gd name="connsiteY4-130" fmla="*/ 81887 h 491320"/>
              <a:gd name="connsiteX5-131" fmla="*/ 246119 w 246119"/>
              <a:gd name="connsiteY5-132" fmla="*/ 0 h 491320"/>
              <a:gd name="connsiteX0-133" fmla="*/ 218364 w 245660"/>
              <a:gd name="connsiteY0-134" fmla="*/ 491320 h 491320"/>
              <a:gd name="connsiteX1-135" fmla="*/ 39822 w 245660"/>
              <a:gd name="connsiteY1-136" fmla="*/ 432411 h 491320"/>
              <a:gd name="connsiteX2-137" fmla="*/ 0 w 245660"/>
              <a:gd name="connsiteY2-138" fmla="*/ 341194 h 491320"/>
              <a:gd name="connsiteX3-139" fmla="*/ 39822 w 245660"/>
              <a:gd name="connsiteY3-140" fmla="*/ 225188 h 491320"/>
              <a:gd name="connsiteX4-141" fmla="*/ 150126 w 245660"/>
              <a:gd name="connsiteY4-142" fmla="*/ 81887 h 491320"/>
              <a:gd name="connsiteX5-143" fmla="*/ 245660 w 245660"/>
              <a:gd name="connsiteY5-144" fmla="*/ 0 h 491320"/>
              <a:gd name="connsiteX0-145" fmla="*/ 218671 w 245967"/>
              <a:gd name="connsiteY0-146" fmla="*/ 491320 h 491320"/>
              <a:gd name="connsiteX1-147" fmla="*/ 40129 w 245967"/>
              <a:gd name="connsiteY1-148" fmla="*/ 432411 h 491320"/>
              <a:gd name="connsiteX2-149" fmla="*/ 307 w 245967"/>
              <a:gd name="connsiteY2-150" fmla="*/ 341194 h 491320"/>
              <a:gd name="connsiteX3-151" fmla="*/ 52655 w 245967"/>
              <a:gd name="connsiteY3-152" fmla="*/ 227693 h 491320"/>
              <a:gd name="connsiteX4-153" fmla="*/ 150433 w 245967"/>
              <a:gd name="connsiteY4-154" fmla="*/ 81887 h 491320"/>
              <a:gd name="connsiteX5-155" fmla="*/ 245967 w 245967"/>
              <a:gd name="connsiteY5-156" fmla="*/ 0 h 491320"/>
              <a:gd name="connsiteX0-157" fmla="*/ 205371 w 232667"/>
              <a:gd name="connsiteY0-158" fmla="*/ 491320 h 491320"/>
              <a:gd name="connsiteX1-159" fmla="*/ 26829 w 232667"/>
              <a:gd name="connsiteY1-160" fmla="*/ 432411 h 491320"/>
              <a:gd name="connsiteX2-161" fmla="*/ 2038 w 232667"/>
              <a:gd name="connsiteY2-162" fmla="*/ 346205 h 491320"/>
              <a:gd name="connsiteX3-163" fmla="*/ 39355 w 232667"/>
              <a:gd name="connsiteY3-164" fmla="*/ 227693 h 491320"/>
              <a:gd name="connsiteX4-165" fmla="*/ 137133 w 232667"/>
              <a:gd name="connsiteY4-166" fmla="*/ 81887 h 491320"/>
              <a:gd name="connsiteX5-167" fmla="*/ 232667 w 232667"/>
              <a:gd name="connsiteY5-168" fmla="*/ 0 h 491320"/>
              <a:gd name="connsiteX0-169" fmla="*/ 203721 w 231017"/>
              <a:gd name="connsiteY0-170" fmla="*/ 491320 h 491320"/>
              <a:gd name="connsiteX1-171" fmla="*/ 125161 w 231017"/>
              <a:gd name="connsiteY1-172" fmla="*/ 468548 h 491320"/>
              <a:gd name="connsiteX2-173" fmla="*/ 25179 w 231017"/>
              <a:gd name="connsiteY2-174" fmla="*/ 432411 h 491320"/>
              <a:gd name="connsiteX3-175" fmla="*/ 388 w 231017"/>
              <a:gd name="connsiteY3-176" fmla="*/ 346205 h 491320"/>
              <a:gd name="connsiteX4-177" fmla="*/ 37705 w 231017"/>
              <a:gd name="connsiteY4-178" fmla="*/ 227693 h 491320"/>
              <a:gd name="connsiteX5-179" fmla="*/ 135483 w 231017"/>
              <a:gd name="connsiteY5-180" fmla="*/ 81887 h 491320"/>
              <a:gd name="connsiteX6" fmla="*/ 231017 w 231017"/>
              <a:gd name="connsiteY6" fmla="*/ 0 h 491320"/>
              <a:gd name="connsiteX0-181" fmla="*/ 203677 w 230973"/>
              <a:gd name="connsiteY0-182" fmla="*/ 491320 h 491320"/>
              <a:gd name="connsiteX1-183" fmla="*/ 117602 w 230973"/>
              <a:gd name="connsiteY1-184" fmla="*/ 486084 h 491320"/>
              <a:gd name="connsiteX2-185" fmla="*/ 25135 w 230973"/>
              <a:gd name="connsiteY2-186" fmla="*/ 432411 h 491320"/>
              <a:gd name="connsiteX3-187" fmla="*/ 344 w 230973"/>
              <a:gd name="connsiteY3-188" fmla="*/ 346205 h 491320"/>
              <a:gd name="connsiteX4-189" fmla="*/ 37661 w 230973"/>
              <a:gd name="connsiteY4-190" fmla="*/ 227693 h 491320"/>
              <a:gd name="connsiteX5-191" fmla="*/ 135439 w 230973"/>
              <a:gd name="connsiteY5-192" fmla="*/ 81887 h 491320"/>
              <a:gd name="connsiteX6-193" fmla="*/ 230973 w 230973"/>
              <a:gd name="connsiteY6-194" fmla="*/ 0 h 491320"/>
              <a:gd name="connsiteX0-195" fmla="*/ 203677 w 230973"/>
              <a:gd name="connsiteY0-196" fmla="*/ 466268 h 487897"/>
              <a:gd name="connsiteX1-197" fmla="*/ 117602 w 230973"/>
              <a:gd name="connsiteY1-198" fmla="*/ 486084 h 487897"/>
              <a:gd name="connsiteX2-199" fmla="*/ 25135 w 230973"/>
              <a:gd name="connsiteY2-200" fmla="*/ 432411 h 487897"/>
              <a:gd name="connsiteX3-201" fmla="*/ 344 w 230973"/>
              <a:gd name="connsiteY3-202" fmla="*/ 346205 h 487897"/>
              <a:gd name="connsiteX4-203" fmla="*/ 37661 w 230973"/>
              <a:gd name="connsiteY4-204" fmla="*/ 227693 h 487897"/>
              <a:gd name="connsiteX5-205" fmla="*/ 135439 w 230973"/>
              <a:gd name="connsiteY5-206" fmla="*/ 81887 h 487897"/>
              <a:gd name="connsiteX6-207" fmla="*/ 230973 w 230973"/>
              <a:gd name="connsiteY6-208" fmla="*/ 0 h 487897"/>
              <a:gd name="connsiteX0-209" fmla="*/ 203677 w 230973"/>
              <a:gd name="connsiteY0-210" fmla="*/ 466268 h 487897"/>
              <a:gd name="connsiteX1-211" fmla="*/ 117602 w 230973"/>
              <a:gd name="connsiteY1-212" fmla="*/ 486084 h 487897"/>
              <a:gd name="connsiteX2-213" fmla="*/ 25135 w 230973"/>
              <a:gd name="connsiteY2-214" fmla="*/ 432411 h 487897"/>
              <a:gd name="connsiteX3-215" fmla="*/ 344 w 230973"/>
              <a:gd name="connsiteY3-216" fmla="*/ 346205 h 487897"/>
              <a:gd name="connsiteX4-217" fmla="*/ 37661 w 230973"/>
              <a:gd name="connsiteY4-218" fmla="*/ 227693 h 487897"/>
              <a:gd name="connsiteX5-219" fmla="*/ 147965 w 230973"/>
              <a:gd name="connsiteY5-220" fmla="*/ 94413 h 487897"/>
              <a:gd name="connsiteX6-221" fmla="*/ 230973 w 230973"/>
              <a:gd name="connsiteY6-222" fmla="*/ 0 h 487897"/>
              <a:gd name="connsiteX0-223" fmla="*/ 203677 w 230973"/>
              <a:gd name="connsiteY0-224" fmla="*/ 466268 h 487897"/>
              <a:gd name="connsiteX1-225" fmla="*/ 117602 w 230973"/>
              <a:gd name="connsiteY1-226" fmla="*/ 486084 h 487897"/>
              <a:gd name="connsiteX2-227" fmla="*/ 25135 w 230973"/>
              <a:gd name="connsiteY2-228" fmla="*/ 432411 h 487897"/>
              <a:gd name="connsiteX3-229" fmla="*/ 344 w 230973"/>
              <a:gd name="connsiteY3-230" fmla="*/ 346205 h 487897"/>
              <a:gd name="connsiteX4-231" fmla="*/ 37661 w 230973"/>
              <a:gd name="connsiteY4-232" fmla="*/ 227693 h 487897"/>
              <a:gd name="connsiteX5-233" fmla="*/ 147965 w 230973"/>
              <a:gd name="connsiteY5-234" fmla="*/ 94413 h 487897"/>
              <a:gd name="connsiteX6-235" fmla="*/ 230973 w 230973"/>
              <a:gd name="connsiteY6-236" fmla="*/ 0 h 487897"/>
              <a:gd name="connsiteX0-237" fmla="*/ 203677 w 230973"/>
              <a:gd name="connsiteY0-238" fmla="*/ 466268 h 487897"/>
              <a:gd name="connsiteX1-239" fmla="*/ 117602 w 230973"/>
              <a:gd name="connsiteY1-240" fmla="*/ 486084 h 487897"/>
              <a:gd name="connsiteX2-241" fmla="*/ 25135 w 230973"/>
              <a:gd name="connsiteY2-242" fmla="*/ 432411 h 487897"/>
              <a:gd name="connsiteX3-243" fmla="*/ 344 w 230973"/>
              <a:gd name="connsiteY3-244" fmla="*/ 346205 h 487897"/>
              <a:gd name="connsiteX4-245" fmla="*/ 37661 w 230973"/>
              <a:gd name="connsiteY4-246" fmla="*/ 227693 h 487897"/>
              <a:gd name="connsiteX5-247" fmla="*/ 147965 w 230973"/>
              <a:gd name="connsiteY5-248" fmla="*/ 94413 h 487897"/>
              <a:gd name="connsiteX6-249" fmla="*/ 230973 w 230973"/>
              <a:gd name="connsiteY6-250" fmla="*/ 0 h 487897"/>
              <a:gd name="connsiteX0-251" fmla="*/ 203677 w 230973"/>
              <a:gd name="connsiteY0-252" fmla="*/ 486310 h 507939"/>
              <a:gd name="connsiteX1-253" fmla="*/ 117602 w 230973"/>
              <a:gd name="connsiteY1-254" fmla="*/ 506126 h 507939"/>
              <a:gd name="connsiteX2-255" fmla="*/ 25135 w 230973"/>
              <a:gd name="connsiteY2-256" fmla="*/ 452453 h 507939"/>
              <a:gd name="connsiteX3-257" fmla="*/ 344 w 230973"/>
              <a:gd name="connsiteY3-258" fmla="*/ 366247 h 507939"/>
              <a:gd name="connsiteX4-259" fmla="*/ 37661 w 230973"/>
              <a:gd name="connsiteY4-260" fmla="*/ 247735 h 507939"/>
              <a:gd name="connsiteX5-261" fmla="*/ 147965 w 230973"/>
              <a:gd name="connsiteY5-262" fmla="*/ 114455 h 507939"/>
              <a:gd name="connsiteX6-263" fmla="*/ 230973 w 230973"/>
              <a:gd name="connsiteY6-264" fmla="*/ 0 h 507939"/>
              <a:gd name="connsiteX0-265" fmla="*/ 203677 w 230973"/>
              <a:gd name="connsiteY0-266" fmla="*/ 486310 h 507939"/>
              <a:gd name="connsiteX1-267" fmla="*/ 117602 w 230973"/>
              <a:gd name="connsiteY1-268" fmla="*/ 506126 h 507939"/>
              <a:gd name="connsiteX2-269" fmla="*/ 25135 w 230973"/>
              <a:gd name="connsiteY2-270" fmla="*/ 452453 h 507939"/>
              <a:gd name="connsiteX3-271" fmla="*/ 344 w 230973"/>
              <a:gd name="connsiteY3-272" fmla="*/ 366247 h 507939"/>
              <a:gd name="connsiteX4-273" fmla="*/ 37661 w 230973"/>
              <a:gd name="connsiteY4-274" fmla="*/ 247735 h 507939"/>
              <a:gd name="connsiteX5-275" fmla="*/ 135439 w 230973"/>
              <a:gd name="connsiteY5-276" fmla="*/ 111950 h 507939"/>
              <a:gd name="connsiteX6-277" fmla="*/ 230973 w 230973"/>
              <a:gd name="connsiteY6-278" fmla="*/ 0 h 507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93" y="connsiteY6-194"/>
              </a:cxn>
            </a:cxnLst>
            <a:rect l="l" t="t" r="r" b="b"/>
            <a:pathLst>
              <a:path w="230973" h="507939">
                <a:moveTo>
                  <a:pt x="203677" y="486310"/>
                </a:moveTo>
                <a:cubicBezTo>
                  <a:pt x="190584" y="482515"/>
                  <a:pt x="147359" y="515944"/>
                  <a:pt x="117602" y="506126"/>
                </a:cubicBezTo>
                <a:cubicBezTo>
                  <a:pt x="87845" y="496308"/>
                  <a:pt x="44678" y="475766"/>
                  <a:pt x="25135" y="452453"/>
                </a:cubicBezTo>
                <a:cubicBezTo>
                  <a:pt x="5592" y="429140"/>
                  <a:pt x="-1744" y="400367"/>
                  <a:pt x="344" y="366247"/>
                </a:cubicBezTo>
                <a:cubicBezTo>
                  <a:pt x="2432" y="332127"/>
                  <a:pt x="15145" y="290118"/>
                  <a:pt x="37661" y="247735"/>
                </a:cubicBezTo>
                <a:cubicBezTo>
                  <a:pt x="60177" y="205352"/>
                  <a:pt x="103220" y="153239"/>
                  <a:pt x="135439" y="111950"/>
                </a:cubicBezTo>
                <a:cubicBezTo>
                  <a:pt x="167658" y="70661"/>
                  <a:pt x="217325" y="18197"/>
                  <a:pt x="230973" y="0"/>
                </a:cubicBez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8"/>
          <p:cNvSpPr/>
          <p:nvPr/>
        </p:nvSpPr>
        <p:spPr>
          <a:xfrm>
            <a:off x="5883278" y="1249843"/>
            <a:ext cx="154037" cy="1637969"/>
          </a:xfrm>
          <a:custGeom>
            <a:avLst/>
            <a:gdLst>
              <a:gd name="connsiteX0" fmla="*/ 12271 w 163346"/>
              <a:gd name="connsiteY0" fmla="*/ 0 h 1637969"/>
              <a:gd name="connsiteX1" fmla="*/ 344 w 163346"/>
              <a:gd name="connsiteY1" fmla="*/ 1268233 h 1637969"/>
              <a:gd name="connsiteX2" fmla="*/ 24198 w 163346"/>
              <a:gd name="connsiteY2" fmla="*/ 1518699 h 1637969"/>
              <a:gd name="connsiteX3" fmla="*/ 163346 w 163346"/>
              <a:gd name="connsiteY3" fmla="*/ 1637969 h 1637969"/>
              <a:gd name="connsiteX4" fmla="*/ 163346 w 163346"/>
              <a:gd name="connsiteY4" fmla="*/ 1637969 h 1637969"/>
              <a:gd name="connsiteX0-1" fmla="*/ 13145 w 164220"/>
              <a:gd name="connsiteY0-2" fmla="*/ 0 h 1637969"/>
              <a:gd name="connsiteX1-3" fmla="*/ 1218 w 164220"/>
              <a:gd name="connsiteY1-4" fmla="*/ 1268233 h 1637969"/>
              <a:gd name="connsiteX2-5" fmla="*/ 40975 w 164220"/>
              <a:gd name="connsiteY2-6" fmla="*/ 1518699 h 1637969"/>
              <a:gd name="connsiteX3-7" fmla="*/ 164220 w 164220"/>
              <a:gd name="connsiteY3-8" fmla="*/ 1637969 h 1637969"/>
              <a:gd name="connsiteX4-9" fmla="*/ 164220 w 164220"/>
              <a:gd name="connsiteY4-10" fmla="*/ 1637969 h 1637969"/>
              <a:gd name="connsiteX0-11" fmla="*/ 12272 w 163347"/>
              <a:gd name="connsiteY0-12" fmla="*/ 0 h 1637969"/>
              <a:gd name="connsiteX1-13" fmla="*/ 345 w 163347"/>
              <a:gd name="connsiteY1-14" fmla="*/ 1268233 h 1637969"/>
              <a:gd name="connsiteX2-15" fmla="*/ 24199 w 163347"/>
              <a:gd name="connsiteY2-16" fmla="*/ 1526650 h 1637969"/>
              <a:gd name="connsiteX3-17" fmla="*/ 163347 w 163347"/>
              <a:gd name="connsiteY3-18" fmla="*/ 1637969 h 1637969"/>
              <a:gd name="connsiteX4-19" fmla="*/ 163347 w 163347"/>
              <a:gd name="connsiteY4-20" fmla="*/ 1637969 h 1637969"/>
              <a:gd name="connsiteX0-21" fmla="*/ 12907 w 163982"/>
              <a:gd name="connsiteY0-22" fmla="*/ 0 h 1637969"/>
              <a:gd name="connsiteX1-23" fmla="*/ 980 w 163982"/>
              <a:gd name="connsiteY1-24" fmla="*/ 1268233 h 1637969"/>
              <a:gd name="connsiteX2-25" fmla="*/ 36761 w 163982"/>
              <a:gd name="connsiteY2-26" fmla="*/ 1526650 h 1637969"/>
              <a:gd name="connsiteX3-27" fmla="*/ 163982 w 163982"/>
              <a:gd name="connsiteY3-28" fmla="*/ 1637969 h 1637969"/>
              <a:gd name="connsiteX4-29" fmla="*/ 163982 w 163982"/>
              <a:gd name="connsiteY4-30" fmla="*/ 1637969 h 1637969"/>
              <a:gd name="connsiteX0-31" fmla="*/ 1147 w 152222"/>
              <a:gd name="connsiteY0-32" fmla="*/ 0 h 1637969"/>
              <a:gd name="connsiteX1-33" fmla="*/ 25001 w 152222"/>
              <a:gd name="connsiteY1-34" fmla="*/ 1276185 h 1637969"/>
              <a:gd name="connsiteX2-35" fmla="*/ 25001 w 152222"/>
              <a:gd name="connsiteY2-36" fmla="*/ 1526650 h 1637969"/>
              <a:gd name="connsiteX3-37" fmla="*/ 152222 w 152222"/>
              <a:gd name="connsiteY3-38" fmla="*/ 1637969 h 1637969"/>
              <a:gd name="connsiteX4-39" fmla="*/ 152222 w 152222"/>
              <a:gd name="connsiteY4-40" fmla="*/ 1637969 h 1637969"/>
              <a:gd name="connsiteX0-41" fmla="*/ 2962 w 154037"/>
              <a:gd name="connsiteY0-42" fmla="*/ 0 h 1637969"/>
              <a:gd name="connsiteX1-43" fmla="*/ 6938 w 154037"/>
              <a:gd name="connsiteY1-44" fmla="*/ 1276185 h 1637969"/>
              <a:gd name="connsiteX2-45" fmla="*/ 26816 w 154037"/>
              <a:gd name="connsiteY2-46" fmla="*/ 1526650 h 1637969"/>
              <a:gd name="connsiteX3-47" fmla="*/ 154037 w 154037"/>
              <a:gd name="connsiteY3-48" fmla="*/ 1637969 h 1637969"/>
              <a:gd name="connsiteX4-49" fmla="*/ 154037 w 154037"/>
              <a:gd name="connsiteY4-50" fmla="*/ 1637969 h 1637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4037" h="1637969">
                <a:moveTo>
                  <a:pt x="2962" y="0"/>
                </a:moveTo>
                <a:cubicBezTo>
                  <a:pt x="-3996" y="507558"/>
                  <a:pt x="2962" y="1021743"/>
                  <a:pt x="6938" y="1276185"/>
                </a:cubicBezTo>
                <a:cubicBezTo>
                  <a:pt x="10914" y="1530627"/>
                  <a:pt x="2300" y="1466353"/>
                  <a:pt x="26816" y="1526650"/>
                </a:cubicBezTo>
                <a:cubicBezTo>
                  <a:pt x="51332" y="1586947"/>
                  <a:pt x="132833" y="1619416"/>
                  <a:pt x="154037" y="1637969"/>
                </a:cubicBezTo>
                <a:lnTo>
                  <a:pt x="154037" y="1637969"/>
                </a:lnTo>
              </a:path>
            </a:pathLst>
          </a:custGeom>
          <a:ln w="215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09"/>
          <p:cNvSpPr/>
          <p:nvPr/>
        </p:nvSpPr>
        <p:spPr>
          <a:xfrm>
            <a:off x="6016112" y="2839962"/>
            <a:ext cx="787180" cy="105783"/>
          </a:xfrm>
          <a:custGeom>
            <a:avLst/>
            <a:gdLst>
              <a:gd name="connsiteX0" fmla="*/ 0 w 779228"/>
              <a:gd name="connsiteY0" fmla="*/ 47707 h 100075"/>
              <a:gd name="connsiteX1" fmla="*/ 103367 w 779228"/>
              <a:gd name="connsiteY1" fmla="*/ 95415 h 100075"/>
              <a:gd name="connsiteX2" fmla="*/ 616226 w 779228"/>
              <a:gd name="connsiteY2" fmla="*/ 87464 h 100075"/>
              <a:gd name="connsiteX3" fmla="*/ 779228 w 779228"/>
              <a:gd name="connsiteY3" fmla="*/ 0 h 100075"/>
              <a:gd name="connsiteX4" fmla="*/ 779228 w 779228"/>
              <a:gd name="connsiteY4" fmla="*/ 0 h 100075"/>
              <a:gd name="connsiteX5" fmla="*/ 779228 w 779228"/>
              <a:gd name="connsiteY5" fmla="*/ 0 h 100075"/>
              <a:gd name="connsiteX0-1" fmla="*/ 0 w 675861"/>
              <a:gd name="connsiteY0-2" fmla="*/ 95415 h 100075"/>
              <a:gd name="connsiteX1-3" fmla="*/ 512859 w 675861"/>
              <a:gd name="connsiteY1-4" fmla="*/ 87464 h 100075"/>
              <a:gd name="connsiteX2-5" fmla="*/ 675861 w 675861"/>
              <a:gd name="connsiteY2-6" fmla="*/ 0 h 100075"/>
              <a:gd name="connsiteX3-7" fmla="*/ 675861 w 675861"/>
              <a:gd name="connsiteY3-8" fmla="*/ 0 h 100075"/>
              <a:gd name="connsiteX4-9" fmla="*/ 675861 w 675861"/>
              <a:gd name="connsiteY4-10" fmla="*/ 0 h 100075"/>
              <a:gd name="connsiteX0-11" fmla="*/ 0 w 739472"/>
              <a:gd name="connsiteY0-12" fmla="*/ 67585 h 90382"/>
              <a:gd name="connsiteX1-13" fmla="*/ 576470 w 739472"/>
              <a:gd name="connsiteY1-14" fmla="*/ 87464 h 90382"/>
              <a:gd name="connsiteX2-15" fmla="*/ 739472 w 739472"/>
              <a:gd name="connsiteY2-16" fmla="*/ 0 h 90382"/>
              <a:gd name="connsiteX3-17" fmla="*/ 739472 w 739472"/>
              <a:gd name="connsiteY3-18" fmla="*/ 0 h 90382"/>
              <a:gd name="connsiteX4-19" fmla="*/ 739472 w 739472"/>
              <a:gd name="connsiteY4-20" fmla="*/ 0 h 90382"/>
              <a:gd name="connsiteX0-21" fmla="*/ 0 w 739472"/>
              <a:gd name="connsiteY0-22" fmla="*/ 67585 h 100633"/>
              <a:gd name="connsiteX1-23" fmla="*/ 576470 w 739472"/>
              <a:gd name="connsiteY1-24" fmla="*/ 87464 h 100633"/>
              <a:gd name="connsiteX2-25" fmla="*/ 739472 w 739472"/>
              <a:gd name="connsiteY2-26" fmla="*/ 0 h 100633"/>
              <a:gd name="connsiteX3-27" fmla="*/ 739472 w 739472"/>
              <a:gd name="connsiteY3-28" fmla="*/ 0 h 100633"/>
              <a:gd name="connsiteX4-29" fmla="*/ 739472 w 739472"/>
              <a:gd name="connsiteY4-30" fmla="*/ 0 h 100633"/>
              <a:gd name="connsiteX0-31" fmla="*/ 0 w 787180"/>
              <a:gd name="connsiteY0-32" fmla="*/ 55658 h 94780"/>
              <a:gd name="connsiteX1-33" fmla="*/ 624178 w 787180"/>
              <a:gd name="connsiteY1-34" fmla="*/ 87464 h 94780"/>
              <a:gd name="connsiteX2-35" fmla="*/ 787180 w 787180"/>
              <a:gd name="connsiteY2-36" fmla="*/ 0 h 94780"/>
              <a:gd name="connsiteX3-37" fmla="*/ 787180 w 787180"/>
              <a:gd name="connsiteY3-38" fmla="*/ 0 h 94780"/>
              <a:gd name="connsiteX4-39" fmla="*/ 787180 w 787180"/>
              <a:gd name="connsiteY4-40" fmla="*/ 0 h 94780"/>
              <a:gd name="connsiteX0-41" fmla="*/ 0 w 787180"/>
              <a:gd name="connsiteY0-42" fmla="*/ 55658 h 101386"/>
              <a:gd name="connsiteX1-43" fmla="*/ 624178 w 787180"/>
              <a:gd name="connsiteY1-44" fmla="*/ 87464 h 101386"/>
              <a:gd name="connsiteX2-45" fmla="*/ 787180 w 787180"/>
              <a:gd name="connsiteY2-46" fmla="*/ 0 h 101386"/>
              <a:gd name="connsiteX3-47" fmla="*/ 787180 w 787180"/>
              <a:gd name="connsiteY3-48" fmla="*/ 0 h 101386"/>
              <a:gd name="connsiteX4-49" fmla="*/ 787180 w 787180"/>
              <a:gd name="connsiteY4-50" fmla="*/ 0 h 101386"/>
              <a:gd name="connsiteX0-51" fmla="*/ 0 w 787180"/>
              <a:gd name="connsiteY0-52" fmla="*/ 55658 h 109322"/>
              <a:gd name="connsiteX1-53" fmla="*/ 624178 w 787180"/>
              <a:gd name="connsiteY1-54" fmla="*/ 87464 h 109322"/>
              <a:gd name="connsiteX2-55" fmla="*/ 787180 w 787180"/>
              <a:gd name="connsiteY2-56" fmla="*/ 0 h 109322"/>
              <a:gd name="connsiteX3-57" fmla="*/ 787180 w 787180"/>
              <a:gd name="connsiteY3-58" fmla="*/ 0 h 109322"/>
              <a:gd name="connsiteX4-59" fmla="*/ 787180 w 787180"/>
              <a:gd name="connsiteY4-60" fmla="*/ 0 h 109322"/>
              <a:gd name="connsiteX0-61" fmla="*/ 0 w 787180"/>
              <a:gd name="connsiteY0-62" fmla="*/ 55658 h 114243"/>
              <a:gd name="connsiteX1-63" fmla="*/ 564544 w 787180"/>
              <a:gd name="connsiteY1-64" fmla="*/ 95416 h 114243"/>
              <a:gd name="connsiteX2-65" fmla="*/ 787180 w 787180"/>
              <a:gd name="connsiteY2-66" fmla="*/ 0 h 114243"/>
              <a:gd name="connsiteX3-67" fmla="*/ 787180 w 787180"/>
              <a:gd name="connsiteY3-68" fmla="*/ 0 h 114243"/>
              <a:gd name="connsiteX4-69" fmla="*/ 787180 w 787180"/>
              <a:gd name="connsiteY4-70" fmla="*/ 0 h 114243"/>
              <a:gd name="connsiteX0-71" fmla="*/ 0 w 787180"/>
              <a:gd name="connsiteY0-72" fmla="*/ 55658 h 105783"/>
              <a:gd name="connsiteX1-73" fmla="*/ 564544 w 787180"/>
              <a:gd name="connsiteY1-74" fmla="*/ 95416 h 105783"/>
              <a:gd name="connsiteX2-75" fmla="*/ 787180 w 787180"/>
              <a:gd name="connsiteY2-76" fmla="*/ 0 h 105783"/>
              <a:gd name="connsiteX3-77" fmla="*/ 787180 w 787180"/>
              <a:gd name="connsiteY3-78" fmla="*/ 0 h 105783"/>
              <a:gd name="connsiteX4-79" fmla="*/ 787180 w 787180"/>
              <a:gd name="connsiteY4-80" fmla="*/ 0 h 105783"/>
              <a:gd name="connsiteX0-81" fmla="*/ 0 w 787180"/>
              <a:gd name="connsiteY0-82" fmla="*/ 55658 h 105783"/>
              <a:gd name="connsiteX1-83" fmla="*/ 564544 w 787180"/>
              <a:gd name="connsiteY1-84" fmla="*/ 95416 h 105783"/>
              <a:gd name="connsiteX2-85" fmla="*/ 787180 w 787180"/>
              <a:gd name="connsiteY2-86" fmla="*/ 0 h 105783"/>
              <a:gd name="connsiteX3-87" fmla="*/ 787180 w 787180"/>
              <a:gd name="connsiteY3-88" fmla="*/ 0 h 105783"/>
              <a:gd name="connsiteX4-89" fmla="*/ 787180 w 787180"/>
              <a:gd name="connsiteY4-90" fmla="*/ 0 h 10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7180" h="105783">
                <a:moveTo>
                  <a:pt x="0" y="55658"/>
                </a:moveTo>
                <a:cubicBezTo>
                  <a:pt x="146437" y="125894"/>
                  <a:pt x="401542" y="104692"/>
                  <a:pt x="564544" y="95416"/>
                </a:cubicBezTo>
                <a:cubicBezTo>
                  <a:pt x="727546" y="86140"/>
                  <a:pt x="734171" y="3976"/>
                  <a:pt x="787180" y="0"/>
                </a:cubicBezTo>
                <a:lnTo>
                  <a:pt x="787180" y="0"/>
                </a:lnTo>
                <a:lnTo>
                  <a:pt x="787180" y="0"/>
                </a:lnTo>
              </a:path>
            </a:pathLst>
          </a:custGeom>
          <a:ln w="139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0"/>
          <p:cNvSpPr/>
          <p:nvPr/>
        </p:nvSpPr>
        <p:spPr>
          <a:xfrm>
            <a:off x="6771911" y="1838237"/>
            <a:ext cx="61874" cy="996868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1874" h="996868">
                <a:moveTo>
                  <a:pt x="0" y="914401"/>
                </a:moveTo>
                <a:cubicBezTo>
                  <a:pt x="14577" y="962771"/>
                  <a:pt x="45720" y="1070776"/>
                  <a:pt x="55659" y="918376"/>
                </a:cubicBezTo>
                <a:cubicBezTo>
                  <a:pt x="65598" y="76597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1"/>
          <p:cNvSpPr/>
          <p:nvPr/>
        </p:nvSpPr>
        <p:spPr>
          <a:xfrm>
            <a:off x="6566967" y="1305004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2"/>
          <p:cNvSpPr/>
          <p:nvPr/>
        </p:nvSpPr>
        <p:spPr>
          <a:xfrm>
            <a:off x="6809436" y="1406956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3"/>
          <p:cNvSpPr/>
          <p:nvPr/>
        </p:nvSpPr>
        <p:spPr>
          <a:xfrm>
            <a:off x="7734317" y="1836189"/>
            <a:ext cx="61874" cy="996868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1874" h="996868">
                <a:moveTo>
                  <a:pt x="0" y="914401"/>
                </a:moveTo>
                <a:cubicBezTo>
                  <a:pt x="14577" y="962771"/>
                  <a:pt x="45720" y="1070776"/>
                  <a:pt x="55659" y="918376"/>
                </a:cubicBezTo>
                <a:cubicBezTo>
                  <a:pt x="65598" y="76597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4"/>
          <p:cNvSpPr/>
          <p:nvPr/>
        </p:nvSpPr>
        <p:spPr>
          <a:xfrm>
            <a:off x="7532289" y="1299261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5"/>
          <p:cNvSpPr/>
          <p:nvPr/>
        </p:nvSpPr>
        <p:spPr>
          <a:xfrm>
            <a:off x="7761436" y="1401117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6"/>
          <p:cNvSpPr/>
          <p:nvPr/>
        </p:nvSpPr>
        <p:spPr>
          <a:xfrm>
            <a:off x="6873288" y="2780371"/>
            <a:ext cx="842037" cy="172379"/>
          </a:xfrm>
          <a:custGeom>
            <a:avLst/>
            <a:gdLst>
              <a:gd name="connsiteX0" fmla="*/ 0 w 766385"/>
              <a:gd name="connsiteY0" fmla="*/ 0 h 139274"/>
              <a:gd name="connsiteX1" fmla="*/ 49338 w 766385"/>
              <a:gd name="connsiteY1" fmla="*/ 95387 h 139274"/>
              <a:gd name="connsiteX2" fmla="*/ 286161 w 766385"/>
              <a:gd name="connsiteY2" fmla="*/ 128280 h 139274"/>
              <a:gd name="connsiteX3" fmla="*/ 532852 w 766385"/>
              <a:gd name="connsiteY3" fmla="*/ 134858 h 139274"/>
              <a:gd name="connsiteX4" fmla="*/ 766385 w 766385"/>
              <a:gd name="connsiteY4" fmla="*/ 65785 h 139274"/>
              <a:gd name="connsiteX0-1" fmla="*/ 0 w 782831"/>
              <a:gd name="connsiteY0-2" fmla="*/ 0 h 152430"/>
              <a:gd name="connsiteX1-3" fmla="*/ 65784 w 782831"/>
              <a:gd name="connsiteY1-4" fmla="*/ 108543 h 152430"/>
              <a:gd name="connsiteX2-5" fmla="*/ 302607 w 782831"/>
              <a:gd name="connsiteY2-6" fmla="*/ 141436 h 152430"/>
              <a:gd name="connsiteX3-7" fmla="*/ 549298 w 782831"/>
              <a:gd name="connsiteY3-8" fmla="*/ 148014 h 152430"/>
              <a:gd name="connsiteX4-9" fmla="*/ 782831 w 782831"/>
              <a:gd name="connsiteY4-10" fmla="*/ 78941 h 152430"/>
              <a:gd name="connsiteX0-11" fmla="*/ 0 w 792698"/>
              <a:gd name="connsiteY0-12" fmla="*/ 0 h 168876"/>
              <a:gd name="connsiteX1-13" fmla="*/ 75651 w 792698"/>
              <a:gd name="connsiteY1-14" fmla="*/ 124989 h 168876"/>
              <a:gd name="connsiteX2-15" fmla="*/ 312474 w 792698"/>
              <a:gd name="connsiteY2-16" fmla="*/ 157882 h 168876"/>
              <a:gd name="connsiteX3-17" fmla="*/ 559165 w 792698"/>
              <a:gd name="connsiteY3-18" fmla="*/ 164460 h 168876"/>
              <a:gd name="connsiteX4-19" fmla="*/ 792698 w 792698"/>
              <a:gd name="connsiteY4-20" fmla="*/ 95387 h 168876"/>
              <a:gd name="connsiteX0-21" fmla="*/ 0 w 805855"/>
              <a:gd name="connsiteY0-22" fmla="*/ 0 h 172166"/>
              <a:gd name="connsiteX1-23" fmla="*/ 88808 w 805855"/>
              <a:gd name="connsiteY1-24" fmla="*/ 128279 h 172166"/>
              <a:gd name="connsiteX2-25" fmla="*/ 325631 w 805855"/>
              <a:gd name="connsiteY2-26" fmla="*/ 161172 h 172166"/>
              <a:gd name="connsiteX3-27" fmla="*/ 572322 w 805855"/>
              <a:gd name="connsiteY3-28" fmla="*/ 167750 h 172166"/>
              <a:gd name="connsiteX4-29" fmla="*/ 805855 w 805855"/>
              <a:gd name="connsiteY4-30" fmla="*/ 98677 h 172166"/>
              <a:gd name="connsiteX0-31" fmla="*/ 0 w 805855"/>
              <a:gd name="connsiteY0-32" fmla="*/ 0 h 172166"/>
              <a:gd name="connsiteX1-33" fmla="*/ 88808 w 805855"/>
              <a:gd name="connsiteY1-34" fmla="*/ 128279 h 172166"/>
              <a:gd name="connsiteX2-35" fmla="*/ 325631 w 805855"/>
              <a:gd name="connsiteY2-36" fmla="*/ 161172 h 172166"/>
              <a:gd name="connsiteX3-37" fmla="*/ 572322 w 805855"/>
              <a:gd name="connsiteY3-38" fmla="*/ 167750 h 172166"/>
              <a:gd name="connsiteX4-39" fmla="*/ 805855 w 805855"/>
              <a:gd name="connsiteY4-40" fmla="*/ 98677 h 172166"/>
              <a:gd name="connsiteX0-41" fmla="*/ 0 w 848615"/>
              <a:gd name="connsiteY0-42" fmla="*/ 0 h 173379"/>
              <a:gd name="connsiteX1-43" fmla="*/ 88808 w 848615"/>
              <a:gd name="connsiteY1-44" fmla="*/ 128279 h 173379"/>
              <a:gd name="connsiteX2-45" fmla="*/ 325631 w 848615"/>
              <a:gd name="connsiteY2-46" fmla="*/ 161172 h 173379"/>
              <a:gd name="connsiteX3-47" fmla="*/ 572322 w 848615"/>
              <a:gd name="connsiteY3-48" fmla="*/ 167750 h 173379"/>
              <a:gd name="connsiteX4-49" fmla="*/ 848615 w 848615"/>
              <a:gd name="connsiteY4-50" fmla="*/ 82231 h 173379"/>
              <a:gd name="connsiteX0-51" fmla="*/ 0 w 848615"/>
              <a:gd name="connsiteY0-52" fmla="*/ 0 h 179346"/>
              <a:gd name="connsiteX1-53" fmla="*/ 88808 w 848615"/>
              <a:gd name="connsiteY1-54" fmla="*/ 128279 h 179346"/>
              <a:gd name="connsiteX2-55" fmla="*/ 296028 w 848615"/>
              <a:gd name="connsiteY2-56" fmla="*/ 174329 h 179346"/>
              <a:gd name="connsiteX3-57" fmla="*/ 572322 w 848615"/>
              <a:gd name="connsiteY3-58" fmla="*/ 167750 h 179346"/>
              <a:gd name="connsiteX4-59" fmla="*/ 848615 w 848615"/>
              <a:gd name="connsiteY4-60" fmla="*/ 82231 h 179346"/>
              <a:gd name="connsiteX0-61" fmla="*/ 0 w 848615"/>
              <a:gd name="connsiteY0-62" fmla="*/ 0 h 173379"/>
              <a:gd name="connsiteX1-63" fmla="*/ 88808 w 848615"/>
              <a:gd name="connsiteY1-64" fmla="*/ 128279 h 173379"/>
              <a:gd name="connsiteX2-65" fmla="*/ 282871 w 848615"/>
              <a:gd name="connsiteY2-66" fmla="*/ 161172 h 173379"/>
              <a:gd name="connsiteX3-67" fmla="*/ 572322 w 848615"/>
              <a:gd name="connsiteY3-68" fmla="*/ 167750 h 173379"/>
              <a:gd name="connsiteX4-69" fmla="*/ 848615 w 848615"/>
              <a:gd name="connsiteY4-70" fmla="*/ 82231 h 173379"/>
              <a:gd name="connsiteX0-71" fmla="*/ 0 w 871640"/>
              <a:gd name="connsiteY0-72" fmla="*/ 0 h 172409"/>
              <a:gd name="connsiteX1-73" fmla="*/ 88808 w 871640"/>
              <a:gd name="connsiteY1-74" fmla="*/ 128279 h 172409"/>
              <a:gd name="connsiteX2-75" fmla="*/ 282871 w 871640"/>
              <a:gd name="connsiteY2-76" fmla="*/ 161172 h 172409"/>
              <a:gd name="connsiteX3-77" fmla="*/ 572322 w 871640"/>
              <a:gd name="connsiteY3-78" fmla="*/ 167750 h 172409"/>
              <a:gd name="connsiteX4-79" fmla="*/ 871640 w 871640"/>
              <a:gd name="connsiteY4-80" fmla="*/ 95388 h 172409"/>
              <a:gd name="connsiteX0-81" fmla="*/ 0 w 871640"/>
              <a:gd name="connsiteY0-82" fmla="*/ 0 h 172409"/>
              <a:gd name="connsiteX1-83" fmla="*/ 88808 w 871640"/>
              <a:gd name="connsiteY1-84" fmla="*/ 128279 h 172409"/>
              <a:gd name="connsiteX2-85" fmla="*/ 282871 w 871640"/>
              <a:gd name="connsiteY2-86" fmla="*/ 161172 h 172409"/>
              <a:gd name="connsiteX3-87" fmla="*/ 572322 w 871640"/>
              <a:gd name="connsiteY3-88" fmla="*/ 167750 h 172409"/>
              <a:gd name="connsiteX4-89" fmla="*/ 871640 w 871640"/>
              <a:gd name="connsiteY4-90" fmla="*/ 95388 h 172409"/>
              <a:gd name="connsiteX0-91" fmla="*/ 0 w 842037"/>
              <a:gd name="connsiteY0-92" fmla="*/ 0 h 171924"/>
              <a:gd name="connsiteX1-93" fmla="*/ 88808 w 842037"/>
              <a:gd name="connsiteY1-94" fmla="*/ 128279 h 171924"/>
              <a:gd name="connsiteX2-95" fmla="*/ 282871 w 842037"/>
              <a:gd name="connsiteY2-96" fmla="*/ 161172 h 171924"/>
              <a:gd name="connsiteX3-97" fmla="*/ 572322 w 842037"/>
              <a:gd name="connsiteY3-98" fmla="*/ 167750 h 171924"/>
              <a:gd name="connsiteX4-99" fmla="*/ 842037 w 842037"/>
              <a:gd name="connsiteY4-100" fmla="*/ 101967 h 171924"/>
              <a:gd name="connsiteX0-101" fmla="*/ 0 w 842037"/>
              <a:gd name="connsiteY0-102" fmla="*/ 0 h 172379"/>
              <a:gd name="connsiteX1-103" fmla="*/ 82230 w 842037"/>
              <a:gd name="connsiteY1-104" fmla="*/ 115123 h 172379"/>
              <a:gd name="connsiteX2-105" fmla="*/ 282871 w 842037"/>
              <a:gd name="connsiteY2-106" fmla="*/ 161172 h 172379"/>
              <a:gd name="connsiteX3-107" fmla="*/ 572322 w 842037"/>
              <a:gd name="connsiteY3-108" fmla="*/ 167750 h 172379"/>
              <a:gd name="connsiteX4-109" fmla="*/ 842037 w 842037"/>
              <a:gd name="connsiteY4-110" fmla="*/ 101967 h 1723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2037" h="172379">
                <a:moveTo>
                  <a:pt x="0" y="0"/>
                </a:moveTo>
                <a:cubicBezTo>
                  <a:pt x="822" y="37003"/>
                  <a:pt x="35085" y="88261"/>
                  <a:pt x="82230" y="115123"/>
                </a:cubicBezTo>
                <a:cubicBezTo>
                  <a:pt x="129375" y="141985"/>
                  <a:pt x="201189" y="152401"/>
                  <a:pt x="282871" y="161172"/>
                </a:cubicBezTo>
                <a:cubicBezTo>
                  <a:pt x="364553" y="169943"/>
                  <a:pt x="479128" y="177618"/>
                  <a:pt x="572322" y="167750"/>
                </a:cubicBezTo>
                <a:cubicBezTo>
                  <a:pt x="665516" y="157883"/>
                  <a:pt x="752132" y="124717"/>
                  <a:pt x="842037" y="101967"/>
                </a:cubicBezTo>
              </a:path>
            </a:pathLst>
          </a:custGeom>
          <a:ln w="130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8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09" y="632012"/>
            <a:ext cx="963976" cy="148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" name="Freeform 318"/>
          <p:cNvSpPr/>
          <p:nvPr/>
        </p:nvSpPr>
        <p:spPr>
          <a:xfrm>
            <a:off x="7096946" y="1580983"/>
            <a:ext cx="4970" cy="1159633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  <a:gd name="connsiteX0-25" fmla="*/ 0 w 49174"/>
              <a:gd name="connsiteY0-26" fmla="*/ 1035051 h 1060175"/>
              <a:gd name="connsiteX1-27" fmla="*/ 42959 w 49174"/>
              <a:gd name="connsiteY1-28" fmla="*/ 918376 h 1060175"/>
              <a:gd name="connsiteX2-29" fmla="*/ 46935 w 49174"/>
              <a:gd name="connsiteY2-30" fmla="*/ 0 h 1060175"/>
              <a:gd name="connsiteX0-31" fmla="*/ 0 w 6215"/>
              <a:gd name="connsiteY0-32" fmla="*/ 918376 h 918376"/>
              <a:gd name="connsiteX1-33" fmla="*/ 3976 w 6215"/>
              <a:gd name="connsiteY1-34" fmla="*/ 0 h 918376"/>
              <a:gd name="connsiteX0-35" fmla="*/ 0 w 7997"/>
              <a:gd name="connsiteY0-36" fmla="*/ 12627 h 12627"/>
              <a:gd name="connsiteX1-37" fmla="*/ 1288 w 7997"/>
              <a:gd name="connsiteY1-38" fmla="*/ 0 h 126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997" h="12627">
                <a:moveTo>
                  <a:pt x="0" y="12627"/>
                </a:moveTo>
                <a:cubicBezTo>
                  <a:pt x="15992" y="10968"/>
                  <a:pt x="3420" y="4105"/>
                  <a:pt x="1288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19"/>
          <p:cNvSpPr/>
          <p:nvPr/>
        </p:nvSpPr>
        <p:spPr>
          <a:xfrm>
            <a:off x="6833167" y="1047750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0"/>
          <p:cNvSpPr/>
          <p:nvPr/>
        </p:nvSpPr>
        <p:spPr>
          <a:xfrm>
            <a:off x="7075636" y="1149702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1"/>
          <p:cNvSpPr/>
          <p:nvPr/>
        </p:nvSpPr>
        <p:spPr>
          <a:xfrm>
            <a:off x="6825752" y="2200737"/>
            <a:ext cx="200578" cy="498475"/>
          </a:xfrm>
          <a:custGeom>
            <a:avLst/>
            <a:gdLst>
              <a:gd name="connsiteX0" fmla="*/ 192304 w 192304"/>
              <a:gd name="connsiteY0" fmla="*/ 469900 h 469900"/>
              <a:gd name="connsiteX1" fmla="*/ 24029 w 192304"/>
              <a:gd name="connsiteY1" fmla="*/ 222250 h 469900"/>
              <a:gd name="connsiteX2" fmla="*/ 1804 w 192304"/>
              <a:gd name="connsiteY2" fmla="*/ 107950 h 469900"/>
              <a:gd name="connsiteX3" fmla="*/ 30379 w 192304"/>
              <a:gd name="connsiteY3" fmla="*/ 31750 h 469900"/>
              <a:gd name="connsiteX4" fmla="*/ 185954 w 192304"/>
              <a:gd name="connsiteY4" fmla="*/ 0 h 469900"/>
              <a:gd name="connsiteX0-1" fmla="*/ 193472 w 193472"/>
              <a:gd name="connsiteY0-2" fmla="*/ 469900 h 469900"/>
              <a:gd name="connsiteX1-3" fmla="*/ 25197 w 193472"/>
              <a:gd name="connsiteY1-4" fmla="*/ 222250 h 469900"/>
              <a:gd name="connsiteX2-5" fmla="*/ 2972 w 193472"/>
              <a:gd name="connsiteY2-6" fmla="*/ 107950 h 469900"/>
              <a:gd name="connsiteX3-7" fmla="*/ 47422 w 193472"/>
              <a:gd name="connsiteY3-8" fmla="*/ 34925 h 469900"/>
              <a:gd name="connsiteX4-9" fmla="*/ 187122 w 193472"/>
              <a:gd name="connsiteY4-10" fmla="*/ 0 h 469900"/>
              <a:gd name="connsiteX0-11" fmla="*/ 213385 w 213385"/>
              <a:gd name="connsiteY0-12" fmla="*/ 498475 h 498475"/>
              <a:gd name="connsiteX1-13" fmla="*/ 26060 w 213385"/>
              <a:gd name="connsiteY1-14" fmla="*/ 222250 h 498475"/>
              <a:gd name="connsiteX2-15" fmla="*/ 3835 w 213385"/>
              <a:gd name="connsiteY2-16" fmla="*/ 107950 h 498475"/>
              <a:gd name="connsiteX3-17" fmla="*/ 48285 w 213385"/>
              <a:gd name="connsiteY3-18" fmla="*/ 34925 h 498475"/>
              <a:gd name="connsiteX4-19" fmla="*/ 187985 w 213385"/>
              <a:gd name="connsiteY4-20" fmla="*/ 0 h 498475"/>
              <a:gd name="connsiteX0-21" fmla="*/ 206021 w 206021"/>
              <a:gd name="connsiteY0-22" fmla="*/ 498475 h 498475"/>
              <a:gd name="connsiteX1-23" fmla="*/ 18696 w 206021"/>
              <a:gd name="connsiteY1-24" fmla="*/ 222250 h 498475"/>
              <a:gd name="connsiteX2-25" fmla="*/ 9171 w 206021"/>
              <a:gd name="connsiteY2-26" fmla="*/ 107950 h 498475"/>
              <a:gd name="connsiteX3-27" fmla="*/ 40921 w 206021"/>
              <a:gd name="connsiteY3-28" fmla="*/ 34925 h 498475"/>
              <a:gd name="connsiteX4-29" fmla="*/ 180621 w 206021"/>
              <a:gd name="connsiteY4-30" fmla="*/ 0 h 498475"/>
              <a:gd name="connsiteX0-31" fmla="*/ 197238 w 197238"/>
              <a:gd name="connsiteY0-32" fmla="*/ 498475 h 498475"/>
              <a:gd name="connsiteX1-33" fmla="*/ 28963 w 197238"/>
              <a:gd name="connsiteY1-34" fmla="*/ 225425 h 498475"/>
              <a:gd name="connsiteX2-35" fmla="*/ 388 w 197238"/>
              <a:gd name="connsiteY2-36" fmla="*/ 107950 h 498475"/>
              <a:gd name="connsiteX3-37" fmla="*/ 32138 w 197238"/>
              <a:gd name="connsiteY3-38" fmla="*/ 34925 h 498475"/>
              <a:gd name="connsiteX4-39" fmla="*/ 171838 w 197238"/>
              <a:gd name="connsiteY4-40" fmla="*/ 0 h 498475"/>
              <a:gd name="connsiteX0-41" fmla="*/ 200578 w 200578"/>
              <a:gd name="connsiteY0-42" fmla="*/ 498475 h 498475"/>
              <a:gd name="connsiteX1-43" fmla="*/ 22778 w 200578"/>
              <a:gd name="connsiteY1-44" fmla="*/ 228600 h 498475"/>
              <a:gd name="connsiteX2-45" fmla="*/ 3728 w 200578"/>
              <a:gd name="connsiteY2-46" fmla="*/ 107950 h 498475"/>
              <a:gd name="connsiteX3-47" fmla="*/ 35478 w 200578"/>
              <a:gd name="connsiteY3-48" fmla="*/ 34925 h 498475"/>
              <a:gd name="connsiteX4-49" fmla="*/ 175178 w 200578"/>
              <a:gd name="connsiteY4-50" fmla="*/ 0 h 498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0578" h="498475">
                <a:moveTo>
                  <a:pt x="200578" y="498475"/>
                </a:moveTo>
                <a:cubicBezTo>
                  <a:pt x="132315" y="404812"/>
                  <a:pt x="55586" y="293688"/>
                  <a:pt x="22778" y="228600"/>
                </a:cubicBezTo>
                <a:cubicBezTo>
                  <a:pt x="-10030" y="163513"/>
                  <a:pt x="1611" y="140229"/>
                  <a:pt x="3728" y="107950"/>
                </a:cubicBezTo>
                <a:cubicBezTo>
                  <a:pt x="5845" y="75671"/>
                  <a:pt x="6903" y="52917"/>
                  <a:pt x="35478" y="34925"/>
                </a:cubicBezTo>
                <a:cubicBezTo>
                  <a:pt x="64053" y="16933"/>
                  <a:pt x="112736" y="6879"/>
                  <a:pt x="175178" y="0"/>
                </a:cubicBezTo>
              </a:path>
            </a:pathLst>
          </a:cu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3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66" y="901827"/>
            <a:ext cx="116989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4" name="Freeform 323"/>
          <p:cNvSpPr/>
          <p:nvPr/>
        </p:nvSpPr>
        <p:spPr>
          <a:xfrm>
            <a:off x="7657236" y="1719261"/>
            <a:ext cx="61874" cy="996868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1874" h="996868">
                <a:moveTo>
                  <a:pt x="0" y="914401"/>
                </a:moveTo>
                <a:cubicBezTo>
                  <a:pt x="14577" y="962771"/>
                  <a:pt x="45720" y="1070776"/>
                  <a:pt x="55659" y="918376"/>
                </a:cubicBezTo>
                <a:cubicBezTo>
                  <a:pt x="65598" y="76597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4"/>
          <p:cNvSpPr/>
          <p:nvPr/>
        </p:nvSpPr>
        <p:spPr>
          <a:xfrm>
            <a:off x="7447530" y="1171739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5"/>
          <p:cNvSpPr/>
          <p:nvPr/>
        </p:nvSpPr>
        <p:spPr>
          <a:xfrm>
            <a:off x="7685236" y="1268928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6"/>
          <p:cNvSpPr/>
          <p:nvPr/>
        </p:nvSpPr>
        <p:spPr>
          <a:xfrm>
            <a:off x="5861749" y="2343151"/>
            <a:ext cx="260878" cy="485775"/>
          </a:xfrm>
          <a:custGeom>
            <a:avLst/>
            <a:gdLst>
              <a:gd name="connsiteX0" fmla="*/ 14287 w 232866"/>
              <a:gd name="connsiteY0" fmla="*/ 0 h 461963"/>
              <a:gd name="connsiteX1" fmla="*/ 128587 w 232866"/>
              <a:gd name="connsiteY1" fmla="*/ 28575 h 461963"/>
              <a:gd name="connsiteX2" fmla="*/ 214312 w 232866"/>
              <a:gd name="connsiteY2" fmla="*/ 71438 h 461963"/>
              <a:gd name="connsiteX3" fmla="*/ 228600 w 232866"/>
              <a:gd name="connsiteY3" fmla="*/ 195263 h 461963"/>
              <a:gd name="connsiteX4" fmla="*/ 157162 w 232866"/>
              <a:gd name="connsiteY4" fmla="*/ 328613 h 461963"/>
              <a:gd name="connsiteX5" fmla="*/ 0 w 232866"/>
              <a:gd name="connsiteY5" fmla="*/ 461963 h 461963"/>
              <a:gd name="connsiteX0-1" fmla="*/ 0 w 247154"/>
              <a:gd name="connsiteY0-2" fmla="*/ 0 h 452438"/>
              <a:gd name="connsiteX1-3" fmla="*/ 142875 w 247154"/>
              <a:gd name="connsiteY1-4" fmla="*/ 19050 h 452438"/>
              <a:gd name="connsiteX2-5" fmla="*/ 228600 w 247154"/>
              <a:gd name="connsiteY2-6" fmla="*/ 61913 h 452438"/>
              <a:gd name="connsiteX3-7" fmla="*/ 242888 w 247154"/>
              <a:gd name="connsiteY3-8" fmla="*/ 185738 h 452438"/>
              <a:gd name="connsiteX4-9" fmla="*/ 171450 w 247154"/>
              <a:gd name="connsiteY4-10" fmla="*/ 319088 h 452438"/>
              <a:gd name="connsiteX5-11" fmla="*/ 14288 w 247154"/>
              <a:gd name="connsiteY5-12" fmla="*/ 452438 h 452438"/>
              <a:gd name="connsiteX0-13" fmla="*/ 0 w 248207"/>
              <a:gd name="connsiteY0-14" fmla="*/ 0 h 452438"/>
              <a:gd name="connsiteX1-15" fmla="*/ 142875 w 248207"/>
              <a:gd name="connsiteY1-16" fmla="*/ 19050 h 452438"/>
              <a:gd name="connsiteX2-17" fmla="*/ 228600 w 248207"/>
              <a:gd name="connsiteY2-18" fmla="*/ 61913 h 452438"/>
              <a:gd name="connsiteX3-19" fmla="*/ 242888 w 248207"/>
              <a:gd name="connsiteY3-20" fmla="*/ 185738 h 452438"/>
              <a:gd name="connsiteX4-21" fmla="*/ 157163 w 248207"/>
              <a:gd name="connsiteY4-22" fmla="*/ 319088 h 452438"/>
              <a:gd name="connsiteX5-23" fmla="*/ 14288 w 248207"/>
              <a:gd name="connsiteY5-24" fmla="*/ 452438 h 452438"/>
              <a:gd name="connsiteX0-25" fmla="*/ 0 w 236182"/>
              <a:gd name="connsiteY0-26" fmla="*/ 0 h 452438"/>
              <a:gd name="connsiteX1-27" fmla="*/ 142875 w 236182"/>
              <a:gd name="connsiteY1-28" fmla="*/ 19050 h 452438"/>
              <a:gd name="connsiteX2-29" fmla="*/ 228600 w 236182"/>
              <a:gd name="connsiteY2-30" fmla="*/ 61913 h 452438"/>
              <a:gd name="connsiteX3-31" fmla="*/ 223838 w 236182"/>
              <a:gd name="connsiteY3-32" fmla="*/ 185738 h 452438"/>
              <a:gd name="connsiteX4-33" fmla="*/ 157163 w 236182"/>
              <a:gd name="connsiteY4-34" fmla="*/ 319088 h 452438"/>
              <a:gd name="connsiteX5-35" fmla="*/ 14288 w 236182"/>
              <a:gd name="connsiteY5-36" fmla="*/ 452438 h 452438"/>
              <a:gd name="connsiteX0-37" fmla="*/ 0 w 244530"/>
              <a:gd name="connsiteY0-38" fmla="*/ 0 h 452438"/>
              <a:gd name="connsiteX1-39" fmla="*/ 142875 w 244530"/>
              <a:gd name="connsiteY1-40" fmla="*/ 19050 h 452438"/>
              <a:gd name="connsiteX2-41" fmla="*/ 228600 w 244530"/>
              <a:gd name="connsiteY2-42" fmla="*/ 61913 h 452438"/>
              <a:gd name="connsiteX3-43" fmla="*/ 238125 w 244530"/>
              <a:gd name="connsiteY3-44" fmla="*/ 200025 h 452438"/>
              <a:gd name="connsiteX4-45" fmla="*/ 157163 w 244530"/>
              <a:gd name="connsiteY4-46" fmla="*/ 319088 h 452438"/>
              <a:gd name="connsiteX5-47" fmla="*/ 14288 w 244530"/>
              <a:gd name="connsiteY5-48" fmla="*/ 452438 h 452438"/>
              <a:gd name="connsiteX0-49" fmla="*/ 0 w 239624"/>
              <a:gd name="connsiteY0-50" fmla="*/ 0 h 452438"/>
              <a:gd name="connsiteX1-51" fmla="*/ 142875 w 239624"/>
              <a:gd name="connsiteY1-52" fmla="*/ 19050 h 452438"/>
              <a:gd name="connsiteX2-53" fmla="*/ 204788 w 239624"/>
              <a:gd name="connsiteY2-54" fmla="*/ 61913 h 452438"/>
              <a:gd name="connsiteX3-55" fmla="*/ 238125 w 239624"/>
              <a:gd name="connsiteY3-56" fmla="*/ 200025 h 452438"/>
              <a:gd name="connsiteX4-57" fmla="*/ 157163 w 239624"/>
              <a:gd name="connsiteY4-58" fmla="*/ 319088 h 452438"/>
              <a:gd name="connsiteX5-59" fmla="*/ 14288 w 239624"/>
              <a:gd name="connsiteY5-60" fmla="*/ 452438 h 452438"/>
              <a:gd name="connsiteX0-61" fmla="*/ 0 w 246591"/>
              <a:gd name="connsiteY0-62" fmla="*/ 0 h 452438"/>
              <a:gd name="connsiteX1-63" fmla="*/ 142875 w 246591"/>
              <a:gd name="connsiteY1-64" fmla="*/ 19050 h 452438"/>
              <a:gd name="connsiteX2-65" fmla="*/ 233363 w 246591"/>
              <a:gd name="connsiteY2-66" fmla="*/ 61913 h 452438"/>
              <a:gd name="connsiteX3-67" fmla="*/ 238125 w 246591"/>
              <a:gd name="connsiteY3-68" fmla="*/ 200025 h 452438"/>
              <a:gd name="connsiteX4-69" fmla="*/ 157163 w 246591"/>
              <a:gd name="connsiteY4-70" fmla="*/ 319088 h 452438"/>
              <a:gd name="connsiteX5-71" fmla="*/ 14288 w 246591"/>
              <a:gd name="connsiteY5-72" fmla="*/ 452438 h 452438"/>
              <a:gd name="connsiteX0-73" fmla="*/ 19049 w 265640"/>
              <a:gd name="connsiteY0-74" fmla="*/ 0 h 466725"/>
              <a:gd name="connsiteX1-75" fmla="*/ 161924 w 265640"/>
              <a:gd name="connsiteY1-76" fmla="*/ 19050 h 466725"/>
              <a:gd name="connsiteX2-77" fmla="*/ 252412 w 265640"/>
              <a:gd name="connsiteY2-78" fmla="*/ 61913 h 466725"/>
              <a:gd name="connsiteX3-79" fmla="*/ 257174 w 265640"/>
              <a:gd name="connsiteY3-80" fmla="*/ 200025 h 466725"/>
              <a:gd name="connsiteX4-81" fmla="*/ 176212 w 265640"/>
              <a:gd name="connsiteY4-82" fmla="*/ 319088 h 466725"/>
              <a:gd name="connsiteX5-83" fmla="*/ 0 w 265640"/>
              <a:gd name="connsiteY5-84" fmla="*/ 466725 h 466725"/>
              <a:gd name="connsiteX0-85" fmla="*/ 14287 w 260878"/>
              <a:gd name="connsiteY0-86" fmla="*/ 0 h 485775"/>
              <a:gd name="connsiteX1-87" fmla="*/ 157162 w 260878"/>
              <a:gd name="connsiteY1-88" fmla="*/ 19050 h 485775"/>
              <a:gd name="connsiteX2-89" fmla="*/ 247650 w 260878"/>
              <a:gd name="connsiteY2-90" fmla="*/ 61913 h 485775"/>
              <a:gd name="connsiteX3-91" fmla="*/ 252412 w 260878"/>
              <a:gd name="connsiteY3-92" fmla="*/ 200025 h 485775"/>
              <a:gd name="connsiteX4-93" fmla="*/ 171450 w 260878"/>
              <a:gd name="connsiteY4-94" fmla="*/ 319088 h 485775"/>
              <a:gd name="connsiteX5-95" fmla="*/ 0 w 260878"/>
              <a:gd name="connsiteY5-96" fmla="*/ 485775 h 48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0878" h="485775">
                <a:moveTo>
                  <a:pt x="14287" y="0"/>
                </a:moveTo>
                <a:cubicBezTo>
                  <a:pt x="54768" y="8334"/>
                  <a:pt x="118268" y="8731"/>
                  <a:pt x="157162" y="19050"/>
                </a:cubicBezTo>
                <a:cubicBezTo>
                  <a:pt x="196056" y="29369"/>
                  <a:pt x="231775" y="31751"/>
                  <a:pt x="247650" y="61913"/>
                </a:cubicBezTo>
                <a:cubicBezTo>
                  <a:pt x="263525" y="92075"/>
                  <a:pt x="265112" y="157163"/>
                  <a:pt x="252412" y="200025"/>
                </a:cubicBezTo>
                <a:cubicBezTo>
                  <a:pt x="239712" y="242888"/>
                  <a:pt x="213519" y="271463"/>
                  <a:pt x="171450" y="319088"/>
                </a:cubicBezTo>
                <a:cubicBezTo>
                  <a:pt x="129381" y="366713"/>
                  <a:pt x="59531" y="441325"/>
                  <a:pt x="0" y="48577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7"/>
          <p:cNvSpPr/>
          <p:nvPr/>
        </p:nvSpPr>
        <p:spPr>
          <a:xfrm>
            <a:off x="5785551" y="1419225"/>
            <a:ext cx="14287" cy="1457325"/>
          </a:xfrm>
          <a:custGeom>
            <a:avLst/>
            <a:gdLst>
              <a:gd name="connsiteX0" fmla="*/ 14287 w 14287"/>
              <a:gd name="connsiteY0" fmla="*/ 1457325 h 1457325"/>
              <a:gd name="connsiteX1" fmla="*/ 0 w 14287"/>
              <a:gd name="connsiteY1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" h="1457325">
                <a:moveTo>
                  <a:pt x="14287" y="1457325"/>
                </a:moveTo>
                <a:lnTo>
                  <a:pt x="0" y="0"/>
                </a:ln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8"/>
          <p:cNvSpPr/>
          <p:nvPr/>
        </p:nvSpPr>
        <p:spPr>
          <a:xfrm>
            <a:off x="5714112" y="1219203"/>
            <a:ext cx="523874" cy="257175"/>
          </a:xfrm>
          <a:custGeom>
            <a:avLst/>
            <a:gdLst>
              <a:gd name="connsiteX0" fmla="*/ 0 w 395287"/>
              <a:gd name="connsiteY0" fmla="*/ 171450 h 171450"/>
              <a:gd name="connsiteX1" fmla="*/ 395287 w 395287"/>
              <a:gd name="connsiteY1" fmla="*/ 0 h 171450"/>
              <a:gd name="connsiteX0-1" fmla="*/ 0 w 476249"/>
              <a:gd name="connsiteY0-2" fmla="*/ 195262 h 195262"/>
              <a:gd name="connsiteX1-3" fmla="*/ 476249 w 476249"/>
              <a:gd name="connsiteY1-4" fmla="*/ 0 h 195262"/>
              <a:gd name="connsiteX0-5" fmla="*/ 0 w 466724"/>
              <a:gd name="connsiteY0-6" fmla="*/ 228600 h 228600"/>
              <a:gd name="connsiteX1-7" fmla="*/ 466724 w 466724"/>
              <a:gd name="connsiteY1-8" fmla="*/ 0 h 228600"/>
              <a:gd name="connsiteX0-9" fmla="*/ 0 w 523874"/>
              <a:gd name="connsiteY0-10" fmla="*/ 257175 h 257175"/>
              <a:gd name="connsiteX1-11" fmla="*/ 523874 w 523874"/>
              <a:gd name="connsiteY1-12" fmla="*/ 0 h 257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3874" h="257175">
                <a:moveTo>
                  <a:pt x="0" y="257175"/>
                </a:moveTo>
                <a:lnTo>
                  <a:pt x="523874" y="0"/>
                </a:ln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29"/>
          <p:cNvSpPr/>
          <p:nvPr/>
        </p:nvSpPr>
        <p:spPr>
          <a:xfrm>
            <a:off x="6185599" y="1228728"/>
            <a:ext cx="671512" cy="304800"/>
          </a:xfrm>
          <a:custGeom>
            <a:avLst/>
            <a:gdLst>
              <a:gd name="connsiteX0" fmla="*/ 0 w 642937"/>
              <a:gd name="connsiteY0" fmla="*/ 0 h 295275"/>
              <a:gd name="connsiteX1" fmla="*/ 642937 w 642937"/>
              <a:gd name="connsiteY1" fmla="*/ 295275 h 295275"/>
              <a:gd name="connsiteX0-1" fmla="*/ 0 w 671512"/>
              <a:gd name="connsiteY0-2" fmla="*/ 0 h 304800"/>
              <a:gd name="connsiteX1-3" fmla="*/ 671512 w 671512"/>
              <a:gd name="connsiteY1-4" fmla="*/ 30480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71512" h="304800">
                <a:moveTo>
                  <a:pt x="0" y="0"/>
                </a:moveTo>
                <a:lnTo>
                  <a:pt x="671512" y="304800"/>
                </a:lnTo>
              </a:path>
            </a:pathLst>
          </a:custGeom>
          <a:ln w="180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0"/>
          <p:cNvSpPr/>
          <p:nvPr/>
        </p:nvSpPr>
        <p:spPr>
          <a:xfrm>
            <a:off x="6747599" y="1506608"/>
            <a:ext cx="0" cy="1095375"/>
          </a:xfrm>
          <a:custGeom>
            <a:avLst/>
            <a:gdLst>
              <a:gd name="connsiteX0" fmla="*/ 0 w 0"/>
              <a:gd name="connsiteY0" fmla="*/ 0 h 1095375"/>
              <a:gd name="connsiteX1" fmla="*/ 0 w 0"/>
              <a:gd name="connsiteY1" fmla="*/ 1095375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5375">
                <a:moveTo>
                  <a:pt x="0" y="0"/>
                </a:moveTo>
                <a:lnTo>
                  <a:pt x="0" y="1095375"/>
                </a:lnTo>
              </a:path>
            </a:pathLst>
          </a:custGeom>
          <a:ln w="225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1"/>
          <p:cNvSpPr/>
          <p:nvPr/>
        </p:nvSpPr>
        <p:spPr>
          <a:xfrm>
            <a:off x="6733314" y="2530545"/>
            <a:ext cx="985836" cy="291564"/>
          </a:xfrm>
          <a:custGeom>
            <a:avLst/>
            <a:gdLst>
              <a:gd name="connsiteX0" fmla="*/ 0 w 866775"/>
              <a:gd name="connsiteY0" fmla="*/ 0 h 221533"/>
              <a:gd name="connsiteX1" fmla="*/ 42863 w 866775"/>
              <a:gd name="connsiteY1" fmla="*/ 85725 h 221533"/>
              <a:gd name="connsiteX2" fmla="*/ 123825 w 866775"/>
              <a:gd name="connsiteY2" fmla="*/ 152400 h 221533"/>
              <a:gd name="connsiteX3" fmla="*/ 266700 w 866775"/>
              <a:gd name="connsiteY3" fmla="*/ 195263 h 221533"/>
              <a:gd name="connsiteX4" fmla="*/ 485775 w 866775"/>
              <a:gd name="connsiteY4" fmla="*/ 219075 h 221533"/>
              <a:gd name="connsiteX5" fmla="*/ 657225 w 866775"/>
              <a:gd name="connsiteY5" fmla="*/ 214313 h 221533"/>
              <a:gd name="connsiteX6" fmla="*/ 866775 w 866775"/>
              <a:gd name="connsiteY6" fmla="*/ 161925 h 221533"/>
              <a:gd name="connsiteX0-1" fmla="*/ 0 w 914400"/>
              <a:gd name="connsiteY0-2" fmla="*/ 0 h 224857"/>
              <a:gd name="connsiteX1-3" fmla="*/ 42863 w 914400"/>
              <a:gd name="connsiteY1-4" fmla="*/ 85725 h 224857"/>
              <a:gd name="connsiteX2-5" fmla="*/ 123825 w 914400"/>
              <a:gd name="connsiteY2-6" fmla="*/ 152400 h 224857"/>
              <a:gd name="connsiteX3-7" fmla="*/ 266700 w 914400"/>
              <a:gd name="connsiteY3-8" fmla="*/ 195263 h 224857"/>
              <a:gd name="connsiteX4-9" fmla="*/ 485775 w 914400"/>
              <a:gd name="connsiteY4-10" fmla="*/ 219075 h 224857"/>
              <a:gd name="connsiteX5-11" fmla="*/ 657225 w 914400"/>
              <a:gd name="connsiteY5-12" fmla="*/ 214313 h 224857"/>
              <a:gd name="connsiteX6-13" fmla="*/ 914400 w 914400"/>
              <a:gd name="connsiteY6-14" fmla="*/ 109538 h 224857"/>
              <a:gd name="connsiteX0-15" fmla="*/ 0 w 914400"/>
              <a:gd name="connsiteY0-16" fmla="*/ 0 h 224857"/>
              <a:gd name="connsiteX1-17" fmla="*/ 42863 w 914400"/>
              <a:gd name="connsiteY1-18" fmla="*/ 85725 h 224857"/>
              <a:gd name="connsiteX2-19" fmla="*/ 123825 w 914400"/>
              <a:gd name="connsiteY2-20" fmla="*/ 152400 h 224857"/>
              <a:gd name="connsiteX3-21" fmla="*/ 266700 w 914400"/>
              <a:gd name="connsiteY3-22" fmla="*/ 195263 h 224857"/>
              <a:gd name="connsiteX4-23" fmla="*/ 485775 w 914400"/>
              <a:gd name="connsiteY4-24" fmla="*/ 219075 h 224857"/>
              <a:gd name="connsiteX5-25" fmla="*/ 657225 w 914400"/>
              <a:gd name="connsiteY5-26" fmla="*/ 214313 h 224857"/>
              <a:gd name="connsiteX6-27" fmla="*/ 914400 w 914400"/>
              <a:gd name="connsiteY6-28" fmla="*/ 109538 h 224857"/>
              <a:gd name="connsiteX0-29" fmla="*/ 0 w 919162"/>
              <a:gd name="connsiteY0-30" fmla="*/ 0 h 267720"/>
              <a:gd name="connsiteX1-31" fmla="*/ 47625 w 919162"/>
              <a:gd name="connsiteY1-32" fmla="*/ 128588 h 267720"/>
              <a:gd name="connsiteX2-33" fmla="*/ 128587 w 919162"/>
              <a:gd name="connsiteY2-34" fmla="*/ 195263 h 267720"/>
              <a:gd name="connsiteX3-35" fmla="*/ 271462 w 919162"/>
              <a:gd name="connsiteY3-36" fmla="*/ 238126 h 267720"/>
              <a:gd name="connsiteX4-37" fmla="*/ 490537 w 919162"/>
              <a:gd name="connsiteY4-38" fmla="*/ 261938 h 267720"/>
              <a:gd name="connsiteX5-39" fmla="*/ 661987 w 919162"/>
              <a:gd name="connsiteY5-40" fmla="*/ 257176 h 267720"/>
              <a:gd name="connsiteX6-41" fmla="*/ 919162 w 919162"/>
              <a:gd name="connsiteY6-42" fmla="*/ 152401 h 267720"/>
              <a:gd name="connsiteX0-43" fmla="*/ 0 w 919162"/>
              <a:gd name="connsiteY0-44" fmla="*/ 0 h 285751"/>
              <a:gd name="connsiteX1-45" fmla="*/ 47625 w 919162"/>
              <a:gd name="connsiteY1-46" fmla="*/ 128588 h 285751"/>
              <a:gd name="connsiteX2-47" fmla="*/ 128587 w 919162"/>
              <a:gd name="connsiteY2-48" fmla="*/ 195263 h 285751"/>
              <a:gd name="connsiteX3-49" fmla="*/ 271462 w 919162"/>
              <a:gd name="connsiteY3-50" fmla="*/ 238126 h 285751"/>
              <a:gd name="connsiteX4-51" fmla="*/ 490537 w 919162"/>
              <a:gd name="connsiteY4-52" fmla="*/ 285751 h 285751"/>
              <a:gd name="connsiteX5-53" fmla="*/ 661987 w 919162"/>
              <a:gd name="connsiteY5-54" fmla="*/ 257176 h 285751"/>
              <a:gd name="connsiteX6-55" fmla="*/ 919162 w 919162"/>
              <a:gd name="connsiteY6-56" fmla="*/ 152401 h 285751"/>
              <a:gd name="connsiteX0-57" fmla="*/ 0 w 919162"/>
              <a:gd name="connsiteY0-58" fmla="*/ 0 h 264100"/>
              <a:gd name="connsiteX1-59" fmla="*/ 47625 w 919162"/>
              <a:gd name="connsiteY1-60" fmla="*/ 128588 h 264100"/>
              <a:gd name="connsiteX2-61" fmla="*/ 128587 w 919162"/>
              <a:gd name="connsiteY2-62" fmla="*/ 195263 h 264100"/>
              <a:gd name="connsiteX3-63" fmla="*/ 271462 w 919162"/>
              <a:gd name="connsiteY3-64" fmla="*/ 238126 h 264100"/>
              <a:gd name="connsiteX4-65" fmla="*/ 495300 w 919162"/>
              <a:gd name="connsiteY4-66" fmla="*/ 252413 h 264100"/>
              <a:gd name="connsiteX5-67" fmla="*/ 661987 w 919162"/>
              <a:gd name="connsiteY5-68" fmla="*/ 257176 h 264100"/>
              <a:gd name="connsiteX6-69" fmla="*/ 919162 w 919162"/>
              <a:gd name="connsiteY6-70" fmla="*/ 152401 h 264100"/>
              <a:gd name="connsiteX0-71" fmla="*/ 0 w 919162"/>
              <a:gd name="connsiteY0-72" fmla="*/ 0 h 254256"/>
              <a:gd name="connsiteX1-73" fmla="*/ 47625 w 919162"/>
              <a:gd name="connsiteY1-74" fmla="*/ 128588 h 254256"/>
              <a:gd name="connsiteX2-75" fmla="*/ 128587 w 919162"/>
              <a:gd name="connsiteY2-76" fmla="*/ 195263 h 254256"/>
              <a:gd name="connsiteX3-77" fmla="*/ 271462 w 919162"/>
              <a:gd name="connsiteY3-78" fmla="*/ 238126 h 254256"/>
              <a:gd name="connsiteX4-79" fmla="*/ 495300 w 919162"/>
              <a:gd name="connsiteY4-80" fmla="*/ 252413 h 254256"/>
              <a:gd name="connsiteX5-81" fmla="*/ 714375 w 919162"/>
              <a:gd name="connsiteY5-82" fmla="*/ 242889 h 254256"/>
              <a:gd name="connsiteX6-83" fmla="*/ 919162 w 919162"/>
              <a:gd name="connsiteY6-84" fmla="*/ 152401 h 254256"/>
              <a:gd name="connsiteX0-85" fmla="*/ 0 w 966787"/>
              <a:gd name="connsiteY0-86" fmla="*/ 0 h 255690"/>
              <a:gd name="connsiteX1-87" fmla="*/ 47625 w 966787"/>
              <a:gd name="connsiteY1-88" fmla="*/ 128588 h 255690"/>
              <a:gd name="connsiteX2-89" fmla="*/ 128587 w 966787"/>
              <a:gd name="connsiteY2-90" fmla="*/ 195263 h 255690"/>
              <a:gd name="connsiteX3-91" fmla="*/ 271462 w 966787"/>
              <a:gd name="connsiteY3-92" fmla="*/ 238126 h 255690"/>
              <a:gd name="connsiteX4-93" fmla="*/ 495300 w 966787"/>
              <a:gd name="connsiteY4-94" fmla="*/ 252413 h 255690"/>
              <a:gd name="connsiteX5-95" fmla="*/ 714375 w 966787"/>
              <a:gd name="connsiteY5-96" fmla="*/ 242889 h 255690"/>
              <a:gd name="connsiteX6-97" fmla="*/ 966787 w 966787"/>
              <a:gd name="connsiteY6-98" fmla="*/ 128589 h 255690"/>
              <a:gd name="connsiteX0-99" fmla="*/ 0 w 990599"/>
              <a:gd name="connsiteY0-100" fmla="*/ 0 h 258227"/>
              <a:gd name="connsiteX1-101" fmla="*/ 47625 w 990599"/>
              <a:gd name="connsiteY1-102" fmla="*/ 128588 h 258227"/>
              <a:gd name="connsiteX2-103" fmla="*/ 128587 w 990599"/>
              <a:gd name="connsiteY2-104" fmla="*/ 195263 h 258227"/>
              <a:gd name="connsiteX3-105" fmla="*/ 271462 w 990599"/>
              <a:gd name="connsiteY3-106" fmla="*/ 238126 h 258227"/>
              <a:gd name="connsiteX4-107" fmla="*/ 495300 w 990599"/>
              <a:gd name="connsiteY4-108" fmla="*/ 252413 h 258227"/>
              <a:gd name="connsiteX5-109" fmla="*/ 714375 w 990599"/>
              <a:gd name="connsiteY5-110" fmla="*/ 242889 h 258227"/>
              <a:gd name="connsiteX6-111" fmla="*/ 990599 w 990599"/>
              <a:gd name="connsiteY6-112" fmla="*/ 90489 h 258227"/>
              <a:gd name="connsiteX0-113" fmla="*/ 0 w 985836"/>
              <a:gd name="connsiteY0-114" fmla="*/ 0 h 291564"/>
              <a:gd name="connsiteX1-115" fmla="*/ 42862 w 985836"/>
              <a:gd name="connsiteY1-116" fmla="*/ 161925 h 291564"/>
              <a:gd name="connsiteX2-117" fmla="*/ 123824 w 985836"/>
              <a:gd name="connsiteY2-118" fmla="*/ 228600 h 291564"/>
              <a:gd name="connsiteX3-119" fmla="*/ 266699 w 985836"/>
              <a:gd name="connsiteY3-120" fmla="*/ 271463 h 291564"/>
              <a:gd name="connsiteX4-121" fmla="*/ 490537 w 985836"/>
              <a:gd name="connsiteY4-122" fmla="*/ 285750 h 291564"/>
              <a:gd name="connsiteX5-123" fmla="*/ 709612 w 985836"/>
              <a:gd name="connsiteY5-124" fmla="*/ 276226 h 291564"/>
              <a:gd name="connsiteX6-125" fmla="*/ 985836 w 985836"/>
              <a:gd name="connsiteY6-126" fmla="*/ 123826 h 2915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5836" h="291564">
                <a:moveTo>
                  <a:pt x="0" y="0"/>
                </a:moveTo>
                <a:cubicBezTo>
                  <a:pt x="11112" y="30162"/>
                  <a:pt x="22225" y="123825"/>
                  <a:pt x="42862" y="161925"/>
                </a:cubicBezTo>
                <a:cubicBezTo>
                  <a:pt x="63499" y="200025"/>
                  <a:pt x="86518" y="210344"/>
                  <a:pt x="123824" y="228600"/>
                </a:cubicBezTo>
                <a:cubicBezTo>
                  <a:pt x="161130" y="246856"/>
                  <a:pt x="205580" y="261938"/>
                  <a:pt x="266699" y="271463"/>
                </a:cubicBezTo>
                <a:cubicBezTo>
                  <a:pt x="327818" y="280988"/>
                  <a:pt x="416718" y="284956"/>
                  <a:pt x="490537" y="285750"/>
                </a:cubicBezTo>
                <a:cubicBezTo>
                  <a:pt x="564356" y="286544"/>
                  <a:pt x="627062" y="303213"/>
                  <a:pt x="709612" y="276226"/>
                </a:cubicBezTo>
                <a:cubicBezTo>
                  <a:pt x="792162" y="249239"/>
                  <a:pt x="931861" y="178595"/>
                  <a:pt x="985836" y="123826"/>
                </a:cubicBezTo>
              </a:path>
            </a:pathLst>
          </a:custGeom>
          <a:ln w="196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3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26" y="603265"/>
            <a:ext cx="1229864" cy="143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4" name="Freeform 333"/>
          <p:cNvSpPr/>
          <p:nvPr/>
        </p:nvSpPr>
        <p:spPr>
          <a:xfrm>
            <a:off x="7147358" y="1809073"/>
            <a:ext cx="4970" cy="1159633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  <a:gd name="connsiteX0-25" fmla="*/ 0 w 49174"/>
              <a:gd name="connsiteY0-26" fmla="*/ 1035051 h 1060175"/>
              <a:gd name="connsiteX1-27" fmla="*/ 42959 w 49174"/>
              <a:gd name="connsiteY1-28" fmla="*/ 918376 h 1060175"/>
              <a:gd name="connsiteX2-29" fmla="*/ 46935 w 49174"/>
              <a:gd name="connsiteY2-30" fmla="*/ 0 h 1060175"/>
              <a:gd name="connsiteX0-31" fmla="*/ 0 w 6215"/>
              <a:gd name="connsiteY0-32" fmla="*/ 918376 h 918376"/>
              <a:gd name="connsiteX1-33" fmla="*/ 3976 w 6215"/>
              <a:gd name="connsiteY1-34" fmla="*/ 0 h 918376"/>
              <a:gd name="connsiteX0-35" fmla="*/ 0 w 7997"/>
              <a:gd name="connsiteY0-36" fmla="*/ 12627 h 12627"/>
              <a:gd name="connsiteX1-37" fmla="*/ 1288 w 7997"/>
              <a:gd name="connsiteY1-38" fmla="*/ 0 h 126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997" h="12627">
                <a:moveTo>
                  <a:pt x="0" y="12627"/>
                </a:moveTo>
                <a:cubicBezTo>
                  <a:pt x="15992" y="10968"/>
                  <a:pt x="3420" y="4105"/>
                  <a:pt x="1288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/>
          <p:cNvSpPr/>
          <p:nvPr/>
        </p:nvSpPr>
        <p:spPr>
          <a:xfrm>
            <a:off x="6881554" y="1275840"/>
            <a:ext cx="344656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  <a:gd name="connsiteX0-175" fmla="*/ 342631 w 342631"/>
              <a:gd name="connsiteY0-176" fmla="*/ 583306 h 583306"/>
              <a:gd name="connsiteX1-177" fmla="*/ 123971 w 342631"/>
              <a:gd name="connsiteY1-178" fmla="*/ 464036 h 583306"/>
              <a:gd name="connsiteX2-179" fmla="*/ 724 w 342631"/>
              <a:gd name="connsiteY2-180" fmla="*/ 376571 h 583306"/>
              <a:gd name="connsiteX3-181" fmla="*/ 76262 w 342631"/>
              <a:gd name="connsiteY3-182" fmla="*/ 257300 h 583306"/>
              <a:gd name="connsiteX4-183" fmla="*/ 143676 w 342631"/>
              <a:gd name="connsiteY4-184" fmla="*/ 169552 h 583306"/>
              <a:gd name="connsiteX5-185" fmla="*/ 183585 w 342631"/>
              <a:gd name="connsiteY5-186" fmla="*/ 0 h 583306"/>
              <a:gd name="connsiteX0-187" fmla="*/ 342555 w 342555"/>
              <a:gd name="connsiteY0-188" fmla="*/ 583306 h 583306"/>
              <a:gd name="connsiteX1-189" fmla="*/ 123895 w 342555"/>
              <a:gd name="connsiteY1-190" fmla="*/ 464036 h 583306"/>
              <a:gd name="connsiteX2-191" fmla="*/ 648 w 342555"/>
              <a:gd name="connsiteY2-192" fmla="*/ 376571 h 583306"/>
              <a:gd name="connsiteX3-193" fmla="*/ 76186 w 342555"/>
              <a:gd name="connsiteY3-194" fmla="*/ 257300 h 583306"/>
              <a:gd name="connsiteX4-195" fmla="*/ 95975 w 342555"/>
              <a:gd name="connsiteY4-196" fmla="*/ 169552 h 583306"/>
              <a:gd name="connsiteX5-197" fmla="*/ 183509 w 342555"/>
              <a:gd name="connsiteY5-198" fmla="*/ 0 h 583306"/>
              <a:gd name="connsiteX0-199" fmla="*/ 343175 w 343175"/>
              <a:gd name="connsiteY0-200" fmla="*/ 583306 h 583306"/>
              <a:gd name="connsiteX1-201" fmla="*/ 124515 w 343175"/>
              <a:gd name="connsiteY1-202" fmla="*/ 464036 h 583306"/>
              <a:gd name="connsiteX2-203" fmla="*/ 1268 w 343175"/>
              <a:gd name="connsiteY2-204" fmla="*/ 376571 h 583306"/>
              <a:gd name="connsiteX3-205" fmla="*/ 62518 w 343175"/>
              <a:gd name="connsiteY3-206" fmla="*/ 271588 h 583306"/>
              <a:gd name="connsiteX4-207" fmla="*/ 96595 w 343175"/>
              <a:gd name="connsiteY4-208" fmla="*/ 169552 h 583306"/>
              <a:gd name="connsiteX5-209" fmla="*/ 184129 w 343175"/>
              <a:gd name="connsiteY5-210" fmla="*/ 0 h 583306"/>
              <a:gd name="connsiteX0-211" fmla="*/ 344656 w 344656"/>
              <a:gd name="connsiteY0-212" fmla="*/ 583306 h 583306"/>
              <a:gd name="connsiteX1-213" fmla="*/ 125996 w 344656"/>
              <a:gd name="connsiteY1-214" fmla="*/ 464036 h 583306"/>
              <a:gd name="connsiteX2-215" fmla="*/ 2749 w 344656"/>
              <a:gd name="connsiteY2-216" fmla="*/ 376571 h 583306"/>
              <a:gd name="connsiteX3-217" fmla="*/ 44949 w 344656"/>
              <a:gd name="connsiteY3-218" fmla="*/ 271588 h 583306"/>
              <a:gd name="connsiteX4-219" fmla="*/ 98076 w 344656"/>
              <a:gd name="connsiteY4-220" fmla="*/ 169552 h 583306"/>
              <a:gd name="connsiteX5-221" fmla="*/ 185610 w 344656"/>
              <a:gd name="connsiteY5-222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4656" h="583306">
                <a:moveTo>
                  <a:pt x="344656" y="583306"/>
                </a:moveTo>
                <a:cubicBezTo>
                  <a:pt x="308213" y="563428"/>
                  <a:pt x="181655" y="498492"/>
                  <a:pt x="125996" y="464036"/>
                </a:cubicBezTo>
                <a:cubicBezTo>
                  <a:pt x="70337" y="429580"/>
                  <a:pt x="16257" y="408646"/>
                  <a:pt x="2749" y="376571"/>
                </a:cubicBezTo>
                <a:cubicBezTo>
                  <a:pt x="-10759" y="344496"/>
                  <a:pt x="29061" y="306091"/>
                  <a:pt x="44949" y="271588"/>
                </a:cubicBezTo>
                <a:cubicBezTo>
                  <a:pt x="60837" y="237085"/>
                  <a:pt x="72234" y="202019"/>
                  <a:pt x="98076" y="169552"/>
                </a:cubicBezTo>
                <a:cubicBezTo>
                  <a:pt x="123918" y="137085"/>
                  <a:pt x="171004" y="17843"/>
                  <a:pt x="185610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5"/>
          <p:cNvSpPr/>
          <p:nvPr/>
        </p:nvSpPr>
        <p:spPr>
          <a:xfrm>
            <a:off x="6876164" y="2428827"/>
            <a:ext cx="200578" cy="498475"/>
          </a:xfrm>
          <a:custGeom>
            <a:avLst/>
            <a:gdLst>
              <a:gd name="connsiteX0" fmla="*/ 192304 w 192304"/>
              <a:gd name="connsiteY0" fmla="*/ 469900 h 469900"/>
              <a:gd name="connsiteX1" fmla="*/ 24029 w 192304"/>
              <a:gd name="connsiteY1" fmla="*/ 222250 h 469900"/>
              <a:gd name="connsiteX2" fmla="*/ 1804 w 192304"/>
              <a:gd name="connsiteY2" fmla="*/ 107950 h 469900"/>
              <a:gd name="connsiteX3" fmla="*/ 30379 w 192304"/>
              <a:gd name="connsiteY3" fmla="*/ 31750 h 469900"/>
              <a:gd name="connsiteX4" fmla="*/ 185954 w 192304"/>
              <a:gd name="connsiteY4" fmla="*/ 0 h 469900"/>
              <a:gd name="connsiteX0-1" fmla="*/ 193472 w 193472"/>
              <a:gd name="connsiteY0-2" fmla="*/ 469900 h 469900"/>
              <a:gd name="connsiteX1-3" fmla="*/ 25197 w 193472"/>
              <a:gd name="connsiteY1-4" fmla="*/ 222250 h 469900"/>
              <a:gd name="connsiteX2-5" fmla="*/ 2972 w 193472"/>
              <a:gd name="connsiteY2-6" fmla="*/ 107950 h 469900"/>
              <a:gd name="connsiteX3-7" fmla="*/ 47422 w 193472"/>
              <a:gd name="connsiteY3-8" fmla="*/ 34925 h 469900"/>
              <a:gd name="connsiteX4-9" fmla="*/ 187122 w 193472"/>
              <a:gd name="connsiteY4-10" fmla="*/ 0 h 469900"/>
              <a:gd name="connsiteX0-11" fmla="*/ 213385 w 213385"/>
              <a:gd name="connsiteY0-12" fmla="*/ 498475 h 498475"/>
              <a:gd name="connsiteX1-13" fmla="*/ 26060 w 213385"/>
              <a:gd name="connsiteY1-14" fmla="*/ 222250 h 498475"/>
              <a:gd name="connsiteX2-15" fmla="*/ 3835 w 213385"/>
              <a:gd name="connsiteY2-16" fmla="*/ 107950 h 498475"/>
              <a:gd name="connsiteX3-17" fmla="*/ 48285 w 213385"/>
              <a:gd name="connsiteY3-18" fmla="*/ 34925 h 498475"/>
              <a:gd name="connsiteX4-19" fmla="*/ 187985 w 213385"/>
              <a:gd name="connsiteY4-20" fmla="*/ 0 h 498475"/>
              <a:gd name="connsiteX0-21" fmla="*/ 206021 w 206021"/>
              <a:gd name="connsiteY0-22" fmla="*/ 498475 h 498475"/>
              <a:gd name="connsiteX1-23" fmla="*/ 18696 w 206021"/>
              <a:gd name="connsiteY1-24" fmla="*/ 222250 h 498475"/>
              <a:gd name="connsiteX2-25" fmla="*/ 9171 w 206021"/>
              <a:gd name="connsiteY2-26" fmla="*/ 107950 h 498475"/>
              <a:gd name="connsiteX3-27" fmla="*/ 40921 w 206021"/>
              <a:gd name="connsiteY3-28" fmla="*/ 34925 h 498475"/>
              <a:gd name="connsiteX4-29" fmla="*/ 180621 w 206021"/>
              <a:gd name="connsiteY4-30" fmla="*/ 0 h 498475"/>
              <a:gd name="connsiteX0-31" fmla="*/ 197238 w 197238"/>
              <a:gd name="connsiteY0-32" fmla="*/ 498475 h 498475"/>
              <a:gd name="connsiteX1-33" fmla="*/ 28963 w 197238"/>
              <a:gd name="connsiteY1-34" fmla="*/ 225425 h 498475"/>
              <a:gd name="connsiteX2-35" fmla="*/ 388 w 197238"/>
              <a:gd name="connsiteY2-36" fmla="*/ 107950 h 498475"/>
              <a:gd name="connsiteX3-37" fmla="*/ 32138 w 197238"/>
              <a:gd name="connsiteY3-38" fmla="*/ 34925 h 498475"/>
              <a:gd name="connsiteX4-39" fmla="*/ 171838 w 197238"/>
              <a:gd name="connsiteY4-40" fmla="*/ 0 h 498475"/>
              <a:gd name="connsiteX0-41" fmla="*/ 200578 w 200578"/>
              <a:gd name="connsiteY0-42" fmla="*/ 498475 h 498475"/>
              <a:gd name="connsiteX1-43" fmla="*/ 22778 w 200578"/>
              <a:gd name="connsiteY1-44" fmla="*/ 228600 h 498475"/>
              <a:gd name="connsiteX2-45" fmla="*/ 3728 w 200578"/>
              <a:gd name="connsiteY2-46" fmla="*/ 107950 h 498475"/>
              <a:gd name="connsiteX3-47" fmla="*/ 35478 w 200578"/>
              <a:gd name="connsiteY3-48" fmla="*/ 34925 h 498475"/>
              <a:gd name="connsiteX4-49" fmla="*/ 175178 w 200578"/>
              <a:gd name="connsiteY4-50" fmla="*/ 0 h 498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0578" h="498475">
                <a:moveTo>
                  <a:pt x="200578" y="498475"/>
                </a:moveTo>
                <a:cubicBezTo>
                  <a:pt x="132315" y="404812"/>
                  <a:pt x="55586" y="293688"/>
                  <a:pt x="22778" y="228600"/>
                </a:cubicBezTo>
                <a:cubicBezTo>
                  <a:pt x="-10030" y="163513"/>
                  <a:pt x="1611" y="140229"/>
                  <a:pt x="3728" y="107950"/>
                </a:cubicBezTo>
                <a:cubicBezTo>
                  <a:pt x="5845" y="75671"/>
                  <a:pt x="6903" y="52917"/>
                  <a:pt x="35478" y="34925"/>
                </a:cubicBezTo>
                <a:cubicBezTo>
                  <a:pt x="64053" y="16933"/>
                  <a:pt x="112736" y="6879"/>
                  <a:pt x="175178" y="0"/>
                </a:cubicBezTo>
              </a:path>
            </a:pathLst>
          </a:cu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6"/>
          <p:cNvSpPr/>
          <p:nvPr/>
        </p:nvSpPr>
        <p:spPr>
          <a:xfrm>
            <a:off x="7053882" y="1406061"/>
            <a:ext cx="280259" cy="119062"/>
          </a:xfrm>
          <a:custGeom>
            <a:avLst/>
            <a:gdLst>
              <a:gd name="connsiteX0" fmla="*/ 0 w 295275"/>
              <a:gd name="connsiteY0" fmla="*/ 0 h 95250"/>
              <a:gd name="connsiteX1" fmla="*/ 295275 w 295275"/>
              <a:gd name="connsiteY1" fmla="*/ 95250 h 95250"/>
              <a:gd name="connsiteX0-1" fmla="*/ 0 w 295275"/>
              <a:gd name="connsiteY0-2" fmla="*/ 0 h 114300"/>
              <a:gd name="connsiteX1-3" fmla="*/ 295275 w 295275"/>
              <a:gd name="connsiteY1-4" fmla="*/ 114300 h 114300"/>
              <a:gd name="connsiteX0-5" fmla="*/ 0 w 256106"/>
              <a:gd name="connsiteY0-6" fmla="*/ 0 h 119062"/>
              <a:gd name="connsiteX1-7" fmla="*/ 256106 w 256106"/>
              <a:gd name="connsiteY1-8" fmla="*/ 119062 h 119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6106" h="119062">
                <a:moveTo>
                  <a:pt x="0" y="0"/>
                </a:moveTo>
                <a:lnTo>
                  <a:pt x="256106" y="119062"/>
                </a:lnTo>
              </a:path>
            </a:pathLst>
          </a:cu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7"/>
          <p:cNvSpPr/>
          <p:nvPr/>
        </p:nvSpPr>
        <p:spPr>
          <a:xfrm>
            <a:off x="7167453" y="1047750"/>
            <a:ext cx="223947" cy="505950"/>
          </a:xfrm>
          <a:custGeom>
            <a:avLst/>
            <a:gdLst>
              <a:gd name="connsiteX0" fmla="*/ 0 w 199844"/>
              <a:gd name="connsiteY0" fmla="*/ 4762 h 404812"/>
              <a:gd name="connsiteX1" fmla="*/ 85725 w 199844"/>
              <a:gd name="connsiteY1" fmla="*/ 9524 h 404812"/>
              <a:gd name="connsiteX2" fmla="*/ 171450 w 199844"/>
              <a:gd name="connsiteY2" fmla="*/ 90487 h 404812"/>
              <a:gd name="connsiteX3" fmla="*/ 195262 w 199844"/>
              <a:gd name="connsiteY3" fmla="*/ 247649 h 404812"/>
              <a:gd name="connsiteX4" fmla="*/ 195262 w 199844"/>
              <a:gd name="connsiteY4" fmla="*/ 319087 h 404812"/>
              <a:gd name="connsiteX5" fmla="*/ 147637 w 199844"/>
              <a:gd name="connsiteY5" fmla="*/ 404812 h 404812"/>
              <a:gd name="connsiteX0-1" fmla="*/ 0 w 203285"/>
              <a:gd name="connsiteY0-2" fmla="*/ 4762 h 476249"/>
              <a:gd name="connsiteX1-3" fmla="*/ 85725 w 203285"/>
              <a:gd name="connsiteY1-4" fmla="*/ 9524 h 476249"/>
              <a:gd name="connsiteX2-5" fmla="*/ 171450 w 203285"/>
              <a:gd name="connsiteY2-6" fmla="*/ 90487 h 476249"/>
              <a:gd name="connsiteX3-7" fmla="*/ 195262 w 203285"/>
              <a:gd name="connsiteY3-8" fmla="*/ 247649 h 476249"/>
              <a:gd name="connsiteX4-9" fmla="*/ 195262 w 203285"/>
              <a:gd name="connsiteY4-10" fmla="*/ 319087 h 476249"/>
              <a:gd name="connsiteX5-11" fmla="*/ 100012 w 203285"/>
              <a:gd name="connsiteY5-12" fmla="*/ 476249 h 476249"/>
              <a:gd name="connsiteX0-13" fmla="*/ 0 w 201550"/>
              <a:gd name="connsiteY0-14" fmla="*/ 4762 h 500062"/>
              <a:gd name="connsiteX1-15" fmla="*/ 85725 w 201550"/>
              <a:gd name="connsiteY1-16" fmla="*/ 9524 h 500062"/>
              <a:gd name="connsiteX2-17" fmla="*/ 171450 w 201550"/>
              <a:gd name="connsiteY2-18" fmla="*/ 90487 h 500062"/>
              <a:gd name="connsiteX3-19" fmla="*/ 195262 w 201550"/>
              <a:gd name="connsiteY3-20" fmla="*/ 247649 h 500062"/>
              <a:gd name="connsiteX4-21" fmla="*/ 195262 w 201550"/>
              <a:gd name="connsiteY4-22" fmla="*/ 319087 h 500062"/>
              <a:gd name="connsiteX5-23" fmla="*/ 123824 w 201550"/>
              <a:gd name="connsiteY5-24" fmla="*/ 500062 h 500062"/>
              <a:gd name="connsiteX0-25" fmla="*/ 0 w 203633"/>
              <a:gd name="connsiteY0-26" fmla="*/ 4762 h 514349"/>
              <a:gd name="connsiteX1-27" fmla="*/ 85725 w 203633"/>
              <a:gd name="connsiteY1-28" fmla="*/ 9524 h 514349"/>
              <a:gd name="connsiteX2-29" fmla="*/ 171450 w 203633"/>
              <a:gd name="connsiteY2-30" fmla="*/ 90487 h 514349"/>
              <a:gd name="connsiteX3-31" fmla="*/ 195262 w 203633"/>
              <a:gd name="connsiteY3-32" fmla="*/ 247649 h 514349"/>
              <a:gd name="connsiteX4-33" fmla="*/ 195262 w 203633"/>
              <a:gd name="connsiteY4-34" fmla="*/ 319087 h 514349"/>
              <a:gd name="connsiteX5-35" fmla="*/ 95249 w 203633"/>
              <a:gd name="connsiteY5-36" fmla="*/ 514349 h 514349"/>
              <a:gd name="connsiteX0-37" fmla="*/ 0 w 195372"/>
              <a:gd name="connsiteY0-38" fmla="*/ 4762 h 514349"/>
              <a:gd name="connsiteX1-39" fmla="*/ 85725 w 195372"/>
              <a:gd name="connsiteY1-40" fmla="*/ 9524 h 514349"/>
              <a:gd name="connsiteX2-41" fmla="*/ 171450 w 195372"/>
              <a:gd name="connsiteY2-42" fmla="*/ 90487 h 514349"/>
              <a:gd name="connsiteX3-43" fmla="*/ 195262 w 195372"/>
              <a:gd name="connsiteY3-44" fmla="*/ 247649 h 514349"/>
              <a:gd name="connsiteX4-45" fmla="*/ 176212 w 195372"/>
              <a:gd name="connsiteY4-46" fmla="*/ 371474 h 514349"/>
              <a:gd name="connsiteX5-47" fmla="*/ 95249 w 195372"/>
              <a:gd name="connsiteY5-48" fmla="*/ 514349 h 514349"/>
              <a:gd name="connsiteX0-49" fmla="*/ 0 w 195372"/>
              <a:gd name="connsiteY0-50" fmla="*/ 4762 h 514349"/>
              <a:gd name="connsiteX1-51" fmla="*/ 85725 w 195372"/>
              <a:gd name="connsiteY1-52" fmla="*/ 9524 h 514349"/>
              <a:gd name="connsiteX2-53" fmla="*/ 171450 w 195372"/>
              <a:gd name="connsiteY2-54" fmla="*/ 90487 h 514349"/>
              <a:gd name="connsiteX3-55" fmla="*/ 195262 w 195372"/>
              <a:gd name="connsiteY3-56" fmla="*/ 247649 h 514349"/>
              <a:gd name="connsiteX4-57" fmla="*/ 176212 w 195372"/>
              <a:gd name="connsiteY4-58" fmla="*/ 395287 h 514349"/>
              <a:gd name="connsiteX5-59" fmla="*/ 95249 w 195372"/>
              <a:gd name="connsiteY5-60" fmla="*/ 514349 h 514349"/>
              <a:gd name="connsiteX0-61" fmla="*/ 0 w 223947"/>
              <a:gd name="connsiteY0-62" fmla="*/ 34463 h 505950"/>
              <a:gd name="connsiteX1-63" fmla="*/ 114300 w 223947"/>
              <a:gd name="connsiteY1-64" fmla="*/ 1125 h 505950"/>
              <a:gd name="connsiteX2-65" fmla="*/ 200025 w 223947"/>
              <a:gd name="connsiteY2-66" fmla="*/ 82088 h 505950"/>
              <a:gd name="connsiteX3-67" fmla="*/ 223837 w 223947"/>
              <a:gd name="connsiteY3-68" fmla="*/ 239250 h 505950"/>
              <a:gd name="connsiteX4-69" fmla="*/ 204787 w 223947"/>
              <a:gd name="connsiteY4-70" fmla="*/ 386888 h 505950"/>
              <a:gd name="connsiteX5-71" fmla="*/ 123824 w 223947"/>
              <a:gd name="connsiteY5-72" fmla="*/ 505950 h 505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3947" h="505950">
                <a:moveTo>
                  <a:pt x="0" y="34463"/>
                </a:moveTo>
                <a:cubicBezTo>
                  <a:pt x="28575" y="29700"/>
                  <a:pt x="80963" y="-6812"/>
                  <a:pt x="114300" y="1125"/>
                </a:cubicBezTo>
                <a:cubicBezTo>
                  <a:pt x="147637" y="9062"/>
                  <a:pt x="181769" y="42401"/>
                  <a:pt x="200025" y="82088"/>
                </a:cubicBezTo>
                <a:cubicBezTo>
                  <a:pt x="218281" y="121775"/>
                  <a:pt x="223043" y="188450"/>
                  <a:pt x="223837" y="239250"/>
                </a:cubicBezTo>
                <a:cubicBezTo>
                  <a:pt x="224631" y="290050"/>
                  <a:pt x="221456" y="342438"/>
                  <a:pt x="204787" y="386888"/>
                </a:cubicBezTo>
                <a:cubicBezTo>
                  <a:pt x="188118" y="431338"/>
                  <a:pt x="143668" y="476184"/>
                  <a:pt x="123824" y="50595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9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525" y="663769"/>
            <a:ext cx="1461490" cy="13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0" name="Freeform 339"/>
          <p:cNvSpPr/>
          <p:nvPr/>
        </p:nvSpPr>
        <p:spPr>
          <a:xfrm>
            <a:off x="6589270" y="2811918"/>
            <a:ext cx="832651" cy="181966"/>
          </a:xfrm>
          <a:custGeom>
            <a:avLst/>
            <a:gdLst>
              <a:gd name="connsiteX0" fmla="*/ 0 w 779228"/>
              <a:gd name="connsiteY0" fmla="*/ 47707 h 100075"/>
              <a:gd name="connsiteX1" fmla="*/ 103367 w 779228"/>
              <a:gd name="connsiteY1" fmla="*/ 95415 h 100075"/>
              <a:gd name="connsiteX2" fmla="*/ 616226 w 779228"/>
              <a:gd name="connsiteY2" fmla="*/ 87464 h 100075"/>
              <a:gd name="connsiteX3" fmla="*/ 779228 w 779228"/>
              <a:gd name="connsiteY3" fmla="*/ 0 h 100075"/>
              <a:gd name="connsiteX4" fmla="*/ 779228 w 779228"/>
              <a:gd name="connsiteY4" fmla="*/ 0 h 100075"/>
              <a:gd name="connsiteX5" fmla="*/ 779228 w 779228"/>
              <a:gd name="connsiteY5" fmla="*/ 0 h 100075"/>
              <a:gd name="connsiteX0-1" fmla="*/ 0 w 675861"/>
              <a:gd name="connsiteY0-2" fmla="*/ 95415 h 100075"/>
              <a:gd name="connsiteX1-3" fmla="*/ 512859 w 675861"/>
              <a:gd name="connsiteY1-4" fmla="*/ 87464 h 100075"/>
              <a:gd name="connsiteX2-5" fmla="*/ 675861 w 675861"/>
              <a:gd name="connsiteY2-6" fmla="*/ 0 h 100075"/>
              <a:gd name="connsiteX3-7" fmla="*/ 675861 w 675861"/>
              <a:gd name="connsiteY3-8" fmla="*/ 0 h 100075"/>
              <a:gd name="connsiteX4-9" fmla="*/ 675861 w 675861"/>
              <a:gd name="connsiteY4-10" fmla="*/ 0 h 100075"/>
              <a:gd name="connsiteX0-11" fmla="*/ 0 w 739472"/>
              <a:gd name="connsiteY0-12" fmla="*/ 67585 h 90382"/>
              <a:gd name="connsiteX1-13" fmla="*/ 576470 w 739472"/>
              <a:gd name="connsiteY1-14" fmla="*/ 87464 h 90382"/>
              <a:gd name="connsiteX2-15" fmla="*/ 739472 w 739472"/>
              <a:gd name="connsiteY2-16" fmla="*/ 0 h 90382"/>
              <a:gd name="connsiteX3-17" fmla="*/ 739472 w 739472"/>
              <a:gd name="connsiteY3-18" fmla="*/ 0 h 90382"/>
              <a:gd name="connsiteX4-19" fmla="*/ 739472 w 739472"/>
              <a:gd name="connsiteY4-20" fmla="*/ 0 h 90382"/>
              <a:gd name="connsiteX0-21" fmla="*/ 0 w 739472"/>
              <a:gd name="connsiteY0-22" fmla="*/ 67585 h 100633"/>
              <a:gd name="connsiteX1-23" fmla="*/ 576470 w 739472"/>
              <a:gd name="connsiteY1-24" fmla="*/ 87464 h 100633"/>
              <a:gd name="connsiteX2-25" fmla="*/ 739472 w 739472"/>
              <a:gd name="connsiteY2-26" fmla="*/ 0 h 100633"/>
              <a:gd name="connsiteX3-27" fmla="*/ 739472 w 739472"/>
              <a:gd name="connsiteY3-28" fmla="*/ 0 h 100633"/>
              <a:gd name="connsiteX4-29" fmla="*/ 739472 w 739472"/>
              <a:gd name="connsiteY4-30" fmla="*/ 0 h 100633"/>
              <a:gd name="connsiteX0-31" fmla="*/ 0 w 787180"/>
              <a:gd name="connsiteY0-32" fmla="*/ 55658 h 94780"/>
              <a:gd name="connsiteX1-33" fmla="*/ 624178 w 787180"/>
              <a:gd name="connsiteY1-34" fmla="*/ 87464 h 94780"/>
              <a:gd name="connsiteX2-35" fmla="*/ 787180 w 787180"/>
              <a:gd name="connsiteY2-36" fmla="*/ 0 h 94780"/>
              <a:gd name="connsiteX3-37" fmla="*/ 787180 w 787180"/>
              <a:gd name="connsiteY3-38" fmla="*/ 0 h 94780"/>
              <a:gd name="connsiteX4-39" fmla="*/ 787180 w 787180"/>
              <a:gd name="connsiteY4-40" fmla="*/ 0 h 94780"/>
              <a:gd name="connsiteX0-41" fmla="*/ 0 w 787180"/>
              <a:gd name="connsiteY0-42" fmla="*/ 55658 h 101386"/>
              <a:gd name="connsiteX1-43" fmla="*/ 624178 w 787180"/>
              <a:gd name="connsiteY1-44" fmla="*/ 87464 h 101386"/>
              <a:gd name="connsiteX2-45" fmla="*/ 787180 w 787180"/>
              <a:gd name="connsiteY2-46" fmla="*/ 0 h 101386"/>
              <a:gd name="connsiteX3-47" fmla="*/ 787180 w 787180"/>
              <a:gd name="connsiteY3-48" fmla="*/ 0 h 101386"/>
              <a:gd name="connsiteX4-49" fmla="*/ 787180 w 787180"/>
              <a:gd name="connsiteY4-50" fmla="*/ 0 h 101386"/>
              <a:gd name="connsiteX0-51" fmla="*/ 0 w 787180"/>
              <a:gd name="connsiteY0-52" fmla="*/ 55658 h 109322"/>
              <a:gd name="connsiteX1-53" fmla="*/ 624178 w 787180"/>
              <a:gd name="connsiteY1-54" fmla="*/ 87464 h 109322"/>
              <a:gd name="connsiteX2-55" fmla="*/ 787180 w 787180"/>
              <a:gd name="connsiteY2-56" fmla="*/ 0 h 109322"/>
              <a:gd name="connsiteX3-57" fmla="*/ 787180 w 787180"/>
              <a:gd name="connsiteY3-58" fmla="*/ 0 h 109322"/>
              <a:gd name="connsiteX4-59" fmla="*/ 787180 w 787180"/>
              <a:gd name="connsiteY4-60" fmla="*/ 0 h 109322"/>
              <a:gd name="connsiteX0-61" fmla="*/ 0 w 787180"/>
              <a:gd name="connsiteY0-62" fmla="*/ 55658 h 114243"/>
              <a:gd name="connsiteX1-63" fmla="*/ 564544 w 787180"/>
              <a:gd name="connsiteY1-64" fmla="*/ 95416 h 114243"/>
              <a:gd name="connsiteX2-65" fmla="*/ 787180 w 787180"/>
              <a:gd name="connsiteY2-66" fmla="*/ 0 h 114243"/>
              <a:gd name="connsiteX3-67" fmla="*/ 787180 w 787180"/>
              <a:gd name="connsiteY3-68" fmla="*/ 0 h 114243"/>
              <a:gd name="connsiteX4-69" fmla="*/ 787180 w 787180"/>
              <a:gd name="connsiteY4-70" fmla="*/ 0 h 114243"/>
              <a:gd name="connsiteX0-71" fmla="*/ 0 w 787180"/>
              <a:gd name="connsiteY0-72" fmla="*/ 55658 h 105783"/>
              <a:gd name="connsiteX1-73" fmla="*/ 564544 w 787180"/>
              <a:gd name="connsiteY1-74" fmla="*/ 95416 h 105783"/>
              <a:gd name="connsiteX2-75" fmla="*/ 787180 w 787180"/>
              <a:gd name="connsiteY2-76" fmla="*/ 0 h 105783"/>
              <a:gd name="connsiteX3-77" fmla="*/ 787180 w 787180"/>
              <a:gd name="connsiteY3-78" fmla="*/ 0 h 105783"/>
              <a:gd name="connsiteX4-79" fmla="*/ 787180 w 787180"/>
              <a:gd name="connsiteY4-80" fmla="*/ 0 h 105783"/>
              <a:gd name="connsiteX0-81" fmla="*/ 0 w 787180"/>
              <a:gd name="connsiteY0-82" fmla="*/ 55658 h 105783"/>
              <a:gd name="connsiteX1-83" fmla="*/ 564544 w 787180"/>
              <a:gd name="connsiteY1-84" fmla="*/ 95416 h 105783"/>
              <a:gd name="connsiteX2-85" fmla="*/ 787180 w 787180"/>
              <a:gd name="connsiteY2-86" fmla="*/ 0 h 105783"/>
              <a:gd name="connsiteX3-87" fmla="*/ 787180 w 787180"/>
              <a:gd name="connsiteY3-88" fmla="*/ 0 h 105783"/>
              <a:gd name="connsiteX4-89" fmla="*/ 787180 w 787180"/>
              <a:gd name="connsiteY4-90" fmla="*/ 0 h 105783"/>
              <a:gd name="connsiteX0-91" fmla="*/ 0 w 815155"/>
              <a:gd name="connsiteY0-92" fmla="*/ 60420 h 108148"/>
              <a:gd name="connsiteX1-93" fmla="*/ 592519 w 815155"/>
              <a:gd name="connsiteY1-94" fmla="*/ 95416 h 108148"/>
              <a:gd name="connsiteX2-95" fmla="*/ 815155 w 815155"/>
              <a:gd name="connsiteY2-96" fmla="*/ 0 h 108148"/>
              <a:gd name="connsiteX3-97" fmla="*/ 815155 w 815155"/>
              <a:gd name="connsiteY3-98" fmla="*/ 0 h 108148"/>
              <a:gd name="connsiteX4-99" fmla="*/ 815155 w 815155"/>
              <a:gd name="connsiteY4-100" fmla="*/ 0 h 108148"/>
              <a:gd name="connsiteX0-101" fmla="*/ 0 w 815155"/>
              <a:gd name="connsiteY0-102" fmla="*/ 134238 h 181966"/>
              <a:gd name="connsiteX1-103" fmla="*/ 592519 w 815155"/>
              <a:gd name="connsiteY1-104" fmla="*/ 169234 h 181966"/>
              <a:gd name="connsiteX2-105" fmla="*/ 815155 w 815155"/>
              <a:gd name="connsiteY2-106" fmla="*/ 73818 h 181966"/>
              <a:gd name="connsiteX3-107" fmla="*/ 815155 w 815155"/>
              <a:gd name="connsiteY3-108" fmla="*/ 73818 h 181966"/>
              <a:gd name="connsiteX4-109" fmla="*/ 796505 w 815155"/>
              <a:gd name="connsiteY4-110" fmla="*/ 0 h 1819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5155" h="181966">
                <a:moveTo>
                  <a:pt x="0" y="134238"/>
                </a:moveTo>
                <a:cubicBezTo>
                  <a:pt x="146437" y="204474"/>
                  <a:pt x="456660" y="179304"/>
                  <a:pt x="592519" y="169234"/>
                </a:cubicBezTo>
                <a:cubicBezTo>
                  <a:pt x="728378" y="159164"/>
                  <a:pt x="762146" y="77794"/>
                  <a:pt x="815155" y="73818"/>
                </a:cubicBezTo>
                <a:lnTo>
                  <a:pt x="815155" y="73818"/>
                </a:lnTo>
                <a:lnTo>
                  <a:pt x="796505" y="0"/>
                </a:lnTo>
              </a:path>
            </a:pathLst>
          </a:custGeom>
          <a:ln w="139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0"/>
          <p:cNvSpPr/>
          <p:nvPr/>
        </p:nvSpPr>
        <p:spPr>
          <a:xfrm>
            <a:off x="7342911" y="1903061"/>
            <a:ext cx="61874" cy="1037849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1874" h="996868">
                <a:moveTo>
                  <a:pt x="0" y="914401"/>
                </a:moveTo>
                <a:cubicBezTo>
                  <a:pt x="14577" y="962771"/>
                  <a:pt x="45720" y="1070776"/>
                  <a:pt x="55659" y="918376"/>
                </a:cubicBezTo>
                <a:cubicBezTo>
                  <a:pt x="65598" y="76597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1"/>
          <p:cNvSpPr/>
          <p:nvPr/>
        </p:nvSpPr>
        <p:spPr>
          <a:xfrm>
            <a:off x="7135004" y="1373692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2"/>
          <p:cNvSpPr/>
          <p:nvPr/>
        </p:nvSpPr>
        <p:spPr>
          <a:xfrm>
            <a:off x="7380436" y="1479507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3"/>
          <p:cNvSpPr/>
          <p:nvPr/>
        </p:nvSpPr>
        <p:spPr>
          <a:xfrm>
            <a:off x="5538879" y="2540963"/>
            <a:ext cx="271636" cy="485775"/>
          </a:xfrm>
          <a:custGeom>
            <a:avLst/>
            <a:gdLst>
              <a:gd name="connsiteX0" fmla="*/ 14287 w 232866"/>
              <a:gd name="connsiteY0" fmla="*/ 0 h 461963"/>
              <a:gd name="connsiteX1" fmla="*/ 128587 w 232866"/>
              <a:gd name="connsiteY1" fmla="*/ 28575 h 461963"/>
              <a:gd name="connsiteX2" fmla="*/ 214312 w 232866"/>
              <a:gd name="connsiteY2" fmla="*/ 71438 h 461963"/>
              <a:gd name="connsiteX3" fmla="*/ 228600 w 232866"/>
              <a:gd name="connsiteY3" fmla="*/ 195263 h 461963"/>
              <a:gd name="connsiteX4" fmla="*/ 157162 w 232866"/>
              <a:gd name="connsiteY4" fmla="*/ 328613 h 461963"/>
              <a:gd name="connsiteX5" fmla="*/ 0 w 232866"/>
              <a:gd name="connsiteY5" fmla="*/ 461963 h 461963"/>
              <a:gd name="connsiteX0-1" fmla="*/ 0 w 247154"/>
              <a:gd name="connsiteY0-2" fmla="*/ 0 h 452438"/>
              <a:gd name="connsiteX1-3" fmla="*/ 142875 w 247154"/>
              <a:gd name="connsiteY1-4" fmla="*/ 19050 h 452438"/>
              <a:gd name="connsiteX2-5" fmla="*/ 228600 w 247154"/>
              <a:gd name="connsiteY2-6" fmla="*/ 61913 h 452438"/>
              <a:gd name="connsiteX3-7" fmla="*/ 242888 w 247154"/>
              <a:gd name="connsiteY3-8" fmla="*/ 185738 h 452438"/>
              <a:gd name="connsiteX4-9" fmla="*/ 171450 w 247154"/>
              <a:gd name="connsiteY4-10" fmla="*/ 319088 h 452438"/>
              <a:gd name="connsiteX5-11" fmla="*/ 14288 w 247154"/>
              <a:gd name="connsiteY5-12" fmla="*/ 452438 h 452438"/>
              <a:gd name="connsiteX0-13" fmla="*/ 0 w 248207"/>
              <a:gd name="connsiteY0-14" fmla="*/ 0 h 452438"/>
              <a:gd name="connsiteX1-15" fmla="*/ 142875 w 248207"/>
              <a:gd name="connsiteY1-16" fmla="*/ 19050 h 452438"/>
              <a:gd name="connsiteX2-17" fmla="*/ 228600 w 248207"/>
              <a:gd name="connsiteY2-18" fmla="*/ 61913 h 452438"/>
              <a:gd name="connsiteX3-19" fmla="*/ 242888 w 248207"/>
              <a:gd name="connsiteY3-20" fmla="*/ 185738 h 452438"/>
              <a:gd name="connsiteX4-21" fmla="*/ 157163 w 248207"/>
              <a:gd name="connsiteY4-22" fmla="*/ 319088 h 452438"/>
              <a:gd name="connsiteX5-23" fmla="*/ 14288 w 248207"/>
              <a:gd name="connsiteY5-24" fmla="*/ 452438 h 452438"/>
              <a:gd name="connsiteX0-25" fmla="*/ 0 w 236182"/>
              <a:gd name="connsiteY0-26" fmla="*/ 0 h 452438"/>
              <a:gd name="connsiteX1-27" fmla="*/ 142875 w 236182"/>
              <a:gd name="connsiteY1-28" fmla="*/ 19050 h 452438"/>
              <a:gd name="connsiteX2-29" fmla="*/ 228600 w 236182"/>
              <a:gd name="connsiteY2-30" fmla="*/ 61913 h 452438"/>
              <a:gd name="connsiteX3-31" fmla="*/ 223838 w 236182"/>
              <a:gd name="connsiteY3-32" fmla="*/ 185738 h 452438"/>
              <a:gd name="connsiteX4-33" fmla="*/ 157163 w 236182"/>
              <a:gd name="connsiteY4-34" fmla="*/ 319088 h 452438"/>
              <a:gd name="connsiteX5-35" fmla="*/ 14288 w 236182"/>
              <a:gd name="connsiteY5-36" fmla="*/ 452438 h 452438"/>
              <a:gd name="connsiteX0-37" fmla="*/ 0 w 244530"/>
              <a:gd name="connsiteY0-38" fmla="*/ 0 h 452438"/>
              <a:gd name="connsiteX1-39" fmla="*/ 142875 w 244530"/>
              <a:gd name="connsiteY1-40" fmla="*/ 19050 h 452438"/>
              <a:gd name="connsiteX2-41" fmla="*/ 228600 w 244530"/>
              <a:gd name="connsiteY2-42" fmla="*/ 61913 h 452438"/>
              <a:gd name="connsiteX3-43" fmla="*/ 238125 w 244530"/>
              <a:gd name="connsiteY3-44" fmla="*/ 200025 h 452438"/>
              <a:gd name="connsiteX4-45" fmla="*/ 157163 w 244530"/>
              <a:gd name="connsiteY4-46" fmla="*/ 319088 h 452438"/>
              <a:gd name="connsiteX5-47" fmla="*/ 14288 w 244530"/>
              <a:gd name="connsiteY5-48" fmla="*/ 452438 h 452438"/>
              <a:gd name="connsiteX0-49" fmla="*/ 0 w 239624"/>
              <a:gd name="connsiteY0-50" fmla="*/ 0 h 452438"/>
              <a:gd name="connsiteX1-51" fmla="*/ 142875 w 239624"/>
              <a:gd name="connsiteY1-52" fmla="*/ 19050 h 452438"/>
              <a:gd name="connsiteX2-53" fmla="*/ 204788 w 239624"/>
              <a:gd name="connsiteY2-54" fmla="*/ 61913 h 452438"/>
              <a:gd name="connsiteX3-55" fmla="*/ 238125 w 239624"/>
              <a:gd name="connsiteY3-56" fmla="*/ 200025 h 452438"/>
              <a:gd name="connsiteX4-57" fmla="*/ 157163 w 239624"/>
              <a:gd name="connsiteY4-58" fmla="*/ 319088 h 452438"/>
              <a:gd name="connsiteX5-59" fmla="*/ 14288 w 239624"/>
              <a:gd name="connsiteY5-60" fmla="*/ 452438 h 452438"/>
              <a:gd name="connsiteX0-61" fmla="*/ 0 w 246591"/>
              <a:gd name="connsiteY0-62" fmla="*/ 0 h 452438"/>
              <a:gd name="connsiteX1-63" fmla="*/ 142875 w 246591"/>
              <a:gd name="connsiteY1-64" fmla="*/ 19050 h 452438"/>
              <a:gd name="connsiteX2-65" fmla="*/ 233363 w 246591"/>
              <a:gd name="connsiteY2-66" fmla="*/ 61913 h 452438"/>
              <a:gd name="connsiteX3-67" fmla="*/ 238125 w 246591"/>
              <a:gd name="connsiteY3-68" fmla="*/ 200025 h 452438"/>
              <a:gd name="connsiteX4-69" fmla="*/ 157163 w 246591"/>
              <a:gd name="connsiteY4-70" fmla="*/ 319088 h 452438"/>
              <a:gd name="connsiteX5-71" fmla="*/ 14288 w 246591"/>
              <a:gd name="connsiteY5-72" fmla="*/ 452438 h 452438"/>
              <a:gd name="connsiteX0-73" fmla="*/ 19049 w 265640"/>
              <a:gd name="connsiteY0-74" fmla="*/ 0 h 466725"/>
              <a:gd name="connsiteX1-75" fmla="*/ 161924 w 265640"/>
              <a:gd name="connsiteY1-76" fmla="*/ 19050 h 466725"/>
              <a:gd name="connsiteX2-77" fmla="*/ 252412 w 265640"/>
              <a:gd name="connsiteY2-78" fmla="*/ 61913 h 466725"/>
              <a:gd name="connsiteX3-79" fmla="*/ 257174 w 265640"/>
              <a:gd name="connsiteY3-80" fmla="*/ 200025 h 466725"/>
              <a:gd name="connsiteX4-81" fmla="*/ 176212 w 265640"/>
              <a:gd name="connsiteY4-82" fmla="*/ 319088 h 466725"/>
              <a:gd name="connsiteX5-83" fmla="*/ 0 w 265640"/>
              <a:gd name="connsiteY5-84" fmla="*/ 466725 h 466725"/>
              <a:gd name="connsiteX0-85" fmla="*/ 14287 w 260878"/>
              <a:gd name="connsiteY0-86" fmla="*/ 0 h 485775"/>
              <a:gd name="connsiteX1-87" fmla="*/ 157162 w 260878"/>
              <a:gd name="connsiteY1-88" fmla="*/ 19050 h 485775"/>
              <a:gd name="connsiteX2-89" fmla="*/ 247650 w 260878"/>
              <a:gd name="connsiteY2-90" fmla="*/ 61913 h 485775"/>
              <a:gd name="connsiteX3-91" fmla="*/ 252412 w 260878"/>
              <a:gd name="connsiteY3-92" fmla="*/ 200025 h 485775"/>
              <a:gd name="connsiteX4-93" fmla="*/ 171450 w 260878"/>
              <a:gd name="connsiteY4-94" fmla="*/ 319088 h 485775"/>
              <a:gd name="connsiteX5-95" fmla="*/ 0 w 260878"/>
              <a:gd name="connsiteY5-96" fmla="*/ 485775 h 485775"/>
              <a:gd name="connsiteX0-97" fmla="*/ 58737 w 305328"/>
              <a:gd name="connsiteY0-98" fmla="*/ 0 h 485775"/>
              <a:gd name="connsiteX1-99" fmla="*/ 201612 w 305328"/>
              <a:gd name="connsiteY1-100" fmla="*/ 19050 h 485775"/>
              <a:gd name="connsiteX2-101" fmla="*/ 292100 w 305328"/>
              <a:gd name="connsiteY2-102" fmla="*/ 61913 h 485775"/>
              <a:gd name="connsiteX3-103" fmla="*/ 296862 w 305328"/>
              <a:gd name="connsiteY3-104" fmla="*/ 200025 h 485775"/>
              <a:gd name="connsiteX4-105" fmla="*/ 215900 w 305328"/>
              <a:gd name="connsiteY4-106" fmla="*/ 319088 h 485775"/>
              <a:gd name="connsiteX5-107" fmla="*/ 0 w 305328"/>
              <a:gd name="connsiteY5-108" fmla="*/ 485775 h 485775"/>
              <a:gd name="connsiteX0-109" fmla="*/ 1587 w 305328"/>
              <a:gd name="connsiteY0-110" fmla="*/ 0 h 485775"/>
              <a:gd name="connsiteX1-111" fmla="*/ 201612 w 305328"/>
              <a:gd name="connsiteY1-112" fmla="*/ 19050 h 485775"/>
              <a:gd name="connsiteX2-113" fmla="*/ 292100 w 305328"/>
              <a:gd name="connsiteY2-114" fmla="*/ 61913 h 485775"/>
              <a:gd name="connsiteX3-115" fmla="*/ 296862 w 305328"/>
              <a:gd name="connsiteY3-116" fmla="*/ 200025 h 485775"/>
              <a:gd name="connsiteX4-117" fmla="*/ 215900 w 305328"/>
              <a:gd name="connsiteY4-118" fmla="*/ 319088 h 485775"/>
              <a:gd name="connsiteX5-119" fmla="*/ 0 w 305328"/>
              <a:gd name="connsiteY5-120" fmla="*/ 485775 h 485775"/>
              <a:gd name="connsiteX0-121" fmla="*/ 1587 w 295117"/>
              <a:gd name="connsiteY0-122" fmla="*/ 0 h 485775"/>
              <a:gd name="connsiteX1-123" fmla="*/ 201612 w 295117"/>
              <a:gd name="connsiteY1-124" fmla="*/ 19050 h 485775"/>
              <a:gd name="connsiteX2-125" fmla="*/ 292100 w 295117"/>
              <a:gd name="connsiteY2-126" fmla="*/ 61913 h 485775"/>
              <a:gd name="connsiteX3-127" fmla="*/ 268287 w 295117"/>
              <a:gd name="connsiteY3-128" fmla="*/ 200025 h 485775"/>
              <a:gd name="connsiteX4-129" fmla="*/ 215900 w 295117"/>
              <a:gd name="connsiteY4-130" fmla="*/ 319088 h 485775"/>
              <a:gd name="connsiteX5-131" fmla="*/ 0 w 295117"/>
              <a:gd name="connsiteY5-132" fmla="*/ 485775 h 485775"/>
              <a:gd name="connsiteX0-133" fmla="*/ 1587 w 295419"/>
              <a:gd name="connsiteY0-134" fmla="*/ 0 h 485775"/>
              <a:gd name="connsiteX1-135" fmla="*/ 201612 w 295419"/>
              <a:gd name="connsiteY1-136" fmla="*/ 19050 h 485775"/>
              <a:gd name="connsiteX2-137" fmla="*/ 292100 w 295419"/>
              <a:gd name="connsiteY2-138" fmla="*/ 61913 h 485775"/>
              <a:gd name="connsiteX3-139" fmla="*/ 268287 w 295419"/>
              <a:gd name="connsiteY3-140" fmla="*/ 200025 h 485775"/>
              <a:gd name="connsiteX4-141" fmla="*/ 196850 w 295419"/>
              <a:gd name="connsiteY4-142" fmla="*/ 314325 h 485775"/>
              <a:gd name="connsiteX5-143" fmla="*/ 0 w 295419"/>
              <a:gd name="connsiteY5-144" fmla="*/ 485775 h 485775"/>
              <a:gd name="connsiteX0-145" fmla="*/ 1587 w 271636"/>
              <a:gd name="connsiteY0-146" fmla="*/ 0 h 485775"/>
              <a:gd name="connsiteX1-147" fmla="*/ 201612 w 271636"/>
              <a:gd name="connsiteY1-148" fmla="*/ 19050 h 485775"/>
              <a:gd name="connsiteX2-149" fmla="*/ 254000 w 271636"/>
              <a:gd name="connsiteY2-150" fmla="*/ 61913 h 485775"/>
              <a:gd name="connsiteX3-151" fmla="*/ 268287 w 271636"/>
              <a:gd name="connsiteY3-152" fmla="*/ 200025 h 485775"/>
              <a:gd name="connsiteX4-153" fmla="*/ 196850 w 271636"/>
              <a:gd name="connsiteY4-154" fmla="*/ 314325 h 485775"/>
              <a:gd name="connsiteX5-155" fmla="*/ 0 w 271636"/>
              <a:gd name="connsiteY5-156" fmla="*/ 485775 h 48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71636" h="485775">
                <a:moveTo>
                  <a:pt x="1587" y="0"/>
                </a:moveTo>
                <a:cubicBezTo>
                  <a:pt x="42068" y="8334"/>
                  <a:pt x="159543" y="8731"/>
                  <a:pt x="201612" y="19050"/>
                </a:cubicBezTo>
                <a:cubicBezTo>
                  <a:pt x="243681" y="29369"/>
                  <a:pt x="242888" y="31751"/>
                  <a:pt x="254000" y="61913"/>
                </a:cubicBezTo>
                <a:cubicBezTo>
                  <a:pt x="265112" y="92075"/>
                  <a:pt x="277812" y="157956"/>
                  <a:pt x="268287" y="200025"/>
                </a:cubicBezTo>
                <a:cubicBezTo>
                  <a:pt x="258762" y="242094"/>
                  <a:pt x="238919" y="266700"/>
                  <a:pt x="196850" y="314325"/>
                </a:cubicBezTo>
                <a:cubicBezTo>
                  <a:pt x="154781" y="361950"/>
                  <a:pt x="59531" y="441325"/>
                  <a:pt x="0" y="485775"/>
                </a:cubicBez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4"/>
          <p:cNvSpPr/>
          <p:nvPr/>
        </p:nvSpPr>
        <p:spPr>
          <a:xfrm>
            <a:off x="5466050" y="1927225"/>
            <a:ext cx="236942" cy="1136650"/>
          </a:xfrm>
          <a:custGeom>
            <a:avLst/>
            <a:gdLst>
              <a:gd name="connsiteX0" fmla="*/ 12700 w 241300"/>
              <a:gd name="connsiteY0" fmla="*/ 1149350 h 1149350"/>
              <a:gd name="connsiteX1" fmla="*/ 0 w 241300"/>
              <a:gd name="connsiteY1" fmla="*/ 336550 h 1149350"/>
              <a:gd name="connsiteX2" fmla="*/ 12700 w 241300"/>
              <a:gd name="connsiteY2" fmla="*/ 177800 h 1149350"/>
              <a:gd name="connsiteX3" fmla="*/ 63500 w 241300"/>
              <a:gd name="connsiteY3" fmla="*/ 57150 h 1149350"/>
              <a:gd name="connsiteX4" fmla="*/ 241300 w 241300"/>
              <a:gd name="connsiteY4" fmla="*/ 0 h 1149350"/>
              <a:gd name="connsiteX0-1" fmla="*/ 12700 w 241300"/>
              <a:gd name="connsiteY0-2" fmla="*/ 1149350 h 1149350"/>
              <a:gd name="connsiteX1-3" fmla="*/ 0 w 241300"/>
              <a:gd name="connsiteY1-4" fmla="*/ 336550 h 1149350"/>
              <a:gd name="connsiteX2-5" fmla="*/ 12700 w 241300"/>
              <a:gd name="connsiteY2-6" fmla="*/ 177800 h 1149350"/>
              <a:gd name="connsiteX3-7" fmla="*/ 76200 w 241300"/>
              <a:gd name="connsiteY3-8" fmla="*/ 82550 h 1149350"/>
              <a:gd name="connsiteX4-9" fmla="*/ 241300 w 241300"/>
              <a:gd name="connsiteY4-10" fmla="*/ 0 h 1149350"/>
              <a:gd name="connsiteX0-11" fmla="*/ 12700 w 241300"/>
              <a:gd name="connsiteY0-12" fmla="*/ 1149350 h 1149350"/>
              <a:gd name="connsiteX1-13" fmla="*/ 0 w 241300"/>
              <a:gd name="connsiteY1-14" fmla="*/ 393700 h 1149350"/>
              <a:gd name="connsiteX2-15" fmla="*/ 12700 w 241300"/>
              <a:gd name="connsiteY2-16" fmla="*/ 177800 h 1149350"/>
              <a:gd name="connsiteX3-17" fmla="*/ 76200 w 241300"/>
              <a:gd name="connsiteY3-18" fmla="*/ 82550 h 1149350"/>
              <a:gd name="connsiteX4-19" fmla="*/ 241300 w 241300"/>
              <a:gd name="connsiteY4-20" fmla="*/ 0 h 1149350"/>
              <a:gd name="connsiteX0-21" fmla="*/ 14692 w 243292"/>
              <a:gd name="connsiteY0-22" fmla="*/ 1149350 h 1149350"/>
              <a:gd name="connsiteX1-23" fmla="*/ 1992 w 243292"/>
              <a:gd name="connsiteY1-24" fmla="*/ 393700 h 1149350"/>
              <a:gd name="connsiteX2-25" fmla="*/ 8342 w 243292"/>
              <a:gd name="connsiteY2-26" fmla="*/ 222250 h 1149350"/>
              <a:gd name="connsiteX3-27" fmla="*/ 78192 w 243292"/>
              <a:gd name="connsiteY3-28" fmla="*/ 82550 h 1149350"/>
              <a:gd name="connsiteX4-29" fmla="*/ 243292 w 243292"/>
              <a:gd name="connsiteY4-30" fmla="*/ 0 h 1149350"/>
              <a:gd name="connsiteX0-31" fmla="*/ 14692 w 211542"/>
              <a:gd name="connsiteY0-32" fmla="*/ 1149350 h 1149350"/>
              <a:gd name="connsiteX1-33" fmla="*/ 1992 w 211542"/>
              <a:gd name="connsiteY1-34" fmla="*/ 393700 h 1149350"/>
              <a:gd name="connsiteX2-35" fmla="*/ 8342 w 211542"/>
              <a:gd name="connsiteY2-36" fmla="*/ 222250 h 1149350"/>
              <a:gd name="connsiteX3-37" fmla="*/ 78192 w 211542"/>
              <a:gd name="connsiteY3-38" fmla="*/ 82550 h 1149350"/>
              <a:gd name="connsiteX4-39" fmla="*/ 211542 w 211542"/>
              <a:gd name="connsiteY4-40" fmla="*/ 0 h 1149350"/>
              <a:gd name="connsiteX0-41" fmla="*/ 14692 w 236942"/>
              <a:gd name="connsiteY0-42" fmla="*/ 1136650 h 1136650"/>
              <a:gd name="connsiteX1-43" fmla="*/ 1992 w 236942"/>
              <a:gd name="connsiteY1-44" fmla="*/ 381000 h 1136650"/>
              <a:gd name="connsiteX2-45" fmla="*/ 8342 w 236942"/>
              <a:gd name="connsiteY2-46" fmla="*/ 209550 h 1136650"/>
              <a:gd name="connsiteX3-47" fmla="*/ 78192 w 236942"/>
              <a:gd name="connsiteY3-48" fmla="*/ 69850 h 1136650"/>
              <a:gd name="connsiteX4-49" fmla="*/ 236942 w 236942"/>
              <a:gd name="connsiteY4-50" fmla="*/ 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6942" h="1136650">
                <a:moveTo>
                  <a:pt x="14692" y="1136650"/>
                </a:moveTo>
                <a:cubicBezTo>
                  <a:pt x="8342" y="811212"/>
                  <a:pt x="3050" y="535517"/>
                  <a:pt x="1992" y="381000"/>
                </a:cubicBezTo>
                <a:cubicBezTo>
                  <a:pt x="934" y="226483"/>
                  <a:pt x="-4358" y="261408"/>
                  <a:pt x="8342" y="209550"/>
                </a:cubicBezTo>
                <a:cubicBezTo>
                  <a:pt x="21042" y="157692"/>
                  <a:pt x="40092" y="104775"/>
                  <a:pt x="78192" y="69850"/>
                </a:cubicBezTo>
                <a:cubicBezTo>
                  <a:pt x="116292" y="34925"/>
                  <a:pt x="167092" y="13758"/>
                  <a:pt x="236942" y="0"/>
                </a:cubicBezTo>
              </a:path>
            </a:pathLst>
          </a:cu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5"/>
          <p:cNvSpPr/>
          <p:nvPr/>
        </p:nvSpPr>
        <p:spPr>
          <a:xfrm>
            <a:off x="5675820" y="1881884"/>
            <a:ext cx="748691" cy="168372"/>
          </a:xfrm>
          <a:custGeom>
            <a:avLst/>
            <a:gdLst>
              <a:gd name="connsiteX0" fmla="*/ 0 w 728663"/>
              <a:gd name="connsiteY0" fmla="*/ 14288 h 142875"/>
              <a:gd name="connsiteX1" fmla="*/ 104775 w 728663"/>
              <a:gd name="connsiteY1" fmla="*/ 4763 h 142875"/>
              <a:gd name="connsiteX2" fmla="*/ 200025 w 728663"/>
              <a:gd name="connsiteY2" fmla="*/ 0 h 142875"/>
              <a:gd name="connsiteX3" fmla="*/ 371475 w 728663"/>
              <a:gd name="connsiteY3" fmla="*/ 4763 h 142875"/>
              <a:gd name="connsiteX4" fmla="*/ 507207 w 728663"/>
              <a:gd name="connsiteY4" fmla="*/ 11907 h 142875"/>
              <a:gd name="connsiteX5" fmla="*/ 638175 w 728663"/>
              <a:gd name="connsiteY5" fmla="*/ 54769 h 142875"/>
              <a:gd name="connsiteX6" fmla="*/ 728663 w 728663"/>
              <a:gd name="connsiteY6" fmla="*/ 142875 h 142875"/>
              <a:gd name="connsiteX0-1" fmla="*/ 14493 w 743156"/>
              <a:gd name="connsiteY0-2" fmla="*/ 14288 h 142875"/>
              <a:gd name="connsiteX1-3" fmla="*/ 206 w 743156"/>
              <a:gd name="connsiteY1-4" fmla="*/ 28575 h 142875"/>
              <a:gd name="connsiteX2-5" fmla="*/ 119268 w 743156"/>
              <a:gd name="connsiteY2-6" fmla="*/ 4763 h 142875"/>
              <a:gd name="connsiteX3-7" fmla="*/ 214518 w 743156"/>
              <a:gd name="connsiteY3-8" fmla="*/ 0 h 142875"/>
              <a:gd name="connsiteX4-9" fmla="*/ 385968 w 743156"/>
              <a:gd name="connsiteY4-10" fmla="*/ 4763 h 142875"/>
              <a:gd name="connsiteX5-11" fmla="*/ 521700 w 743156"/>
              <a:gd name="connsiteY5-12" fmla="*/ 11907 h 142875"/>
              <a:gd name="connsiteX6-13" fmla="*/ 652668 w 743156"/>
              <a:gd name="connsiteY6-14" fmla="*/ 54769 h 142875"/>
              <a:gd name="connsiteX7" fmla="*/ 743156 w 743156"/>
              <a:gd name="connsiteY7" fmla="*/ 142875 h 142875"/>
              <a:gd name="connsiteX0-15" fmla="*/ 16853 w 745516"/>
              <a:gd name="connsiteY0-16" fmla="*/ 14385 h 142972"/>
              <a:gd name="connsiteX1-17" fmla="*/ 185 w 745516"/>
              <a:gd name="connsiteY1-18" fmla="*/ 35816 h 142972"/>
              <a:gd name="connsiteX2-19" fmla="*/ 121628 w 745516"/>
              <a:gd name="connsiteY2-20" fmla="*/ 4860 h 142972"/>
              <a:gd name="connsiteX3-21" fmla="*/ 216878 w 745516"/>
              <a:gd name="connsiteY3-22" fmla="*/ 97 h 142972"/>
              <a:gd name="connsiteX4-23" fmla="*/ 388328 w 745516"/>
              <a:gd name="connsiteY4-24" fmla="*/ 4860 h 142972"/>
              <a:gd name="connsiteX5-25" fmla="*/ 524060 w 745516"/>
              <a:gd name="connsiteY5-26" fmla="*/ 12004 h 142972"/>
              <a:gd name="connsiteX6-27" fmla="*/ 655028 w 745516"/>
              <a:gd name="connsiteY6-28" fmla="*/ 54866 h 142972"/>
              <a:gd name="connsiteX7-29" fmla="*/ 745516 w 745516"/>
              <a:gd name="connsiteY7-30" fmla="*/ 142972 h 142972"/>
              <a:gd name="connsiteX0-31" fmla="*/ 16853 w 748691"/>
              <a:gd name="connsiteY0-32" fmla="*/ 14385 h 168372"/>
              <a:gd name="connsiteX1-33" fmla="*/ 185 w 748691"/>
              <a:gd name="connsiteY1-34" fmla="*/ 35816 h 168372"/>
              <a:gd name="connsiteX2-35" fmla="*/ 121628 w 748691"/>
              <a:gd name="connsiteY2-36" fmla="*/ 4860 h 168372"/>
              <a:gd name="connsiteX3-37" fmla="*/ 216878 w 748691"/>
              <a:gd name="connsiteY3-38" fmla="*/ 97 h 168372"/>
              <a:gd name="connsiteX4-39" fmla="*/ 388328 w 748691"/>
              <a:gd name="connsiteY4-40" fmla="*/ 4860 h 168372"/>
              <a:gd name="connsiteX5-41" fmla="*/ 524060 w 748691"/>
              <a:gd name="connsiteY5-42" fmla="*/ 12004 h 168372"/>
              <a:gd name="connsiteX6-43" fmla="*/ 655028 w 748691"/>
              <a:gd name="connsiteY6-44" fmla="*/ 54866 h 168372"/>
              <a:gd name="connsiteX7-45" fmla="*/ 748691 w 748691"/>
              <a:gd name="connsiteY7-46" fmla="*/ 168372 h 168372"/>
              <a:gd name="connsiteX0-47" fmla="*/ 16853 w 748691"/>
              <a:gd name="connsiteY0-48" fmla="*/ 14385 h 168372"/>
              <a:gd name="connsiteX1-49" fmla="*/ 185 w 748691"/>
              <a:gd name="connsiteY1-50" fmla="*/ 35816 h 168372"/>
              <a:gd name="connsiteX2-51" fmla="*/ 121628 w 748691"/>
              <a:gd name="connsiteY2-52" fmla="*/ 4860 h 168372"/>
              <a:gd name="connsiteX3-53" fmla="*/ 216878 w 748691"/>
              <a:gd name="connsiteY3-54" fmla="*/ 97 h 168372"/>
              <a:gd name="connsiteX4-55" fmla="*/ 388328 w 748691"/>
              <a:gd name="connsiteY4-56" fmla="*/ 4860 h 168372"/>
              <a:gd name="connsiteX5-57" fmla="*/ 524060 w 748691"/>
              <a:gd name="connsiteY5-58" fmla="*/ 12004 h 168372"/>
              <a:gd name="connsiteX6-59" fmla="*/ 642328 w 748691"/>
              <a:gd name="connsiteY6-60" fmla="*/ 58041 h 168372"/>
              <a:gd name="connsiteX7-61" fmla="*/ 748691 w 748691"/>
              <a:gd name="connsiteY7-62" fmla="*/ 168372 h 1683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748691" h="168372">
                <a:moveTo>
                  <a:pt x="16853" y="14385"/>
                </a:moveTo>
                <a:cubicBezTo>
                  <a:pt x="19234" y="12797"/>
                  <a:pt x="-2196" y="37404"/>
                  <a:pt x="185" y="35816"/>
                </a:cubicBezTo>
                <a:cubicBezTo>
                  <a:pt x="39872" y="27879"/>
                  <a:pt x="85513" y="10813"/>
                  <a:pt x="121628" y="4860"/>
                </a:cubicBezTo>
                <a:cubicBezTo>
                  <a:pt x="157743" y="-1093"/>
                  <a:pt x="172428" y="97"/>
                  <a:pt x="216878" y="97"/>
                </a:cubicBezTo>
                <a:cubicBezTo>
                  <a:pt x="261328" y="97"/>
                  <a:pt x="337131" y="2876"/>
                  <a:pt x="388328" y="4860"/>
                </a:cubicBezTo>
                <a:cubicBezTo>
                  <a:pt x="439525" y="6844"/>
                  <a:pt x="481727" y="3141"/>
                  <a:pt x="524060" y="12004"/>
                </a:cubicBezTo>
                <a:cubicBezTo>
                  <a:pt x="566393" y="20867"/>
                  <a:pt x="604890" y="31980"/>
                  <a:pt x="642328" y="58041"/>
                </a:cubicBezTo>
                <a:cubicBezTo>
                  <a:pt x="679767" y="84102"/>
                  <a:pt x="721901" y="135233"/>
                  <a:pt x="748691" y="168372"/>
                </a:cubicBezTo>
              </a:path>
            </a:pathLst>
          </a:custGeom>
          <a:ln w="136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reeform 346"/>
          <p:cNvSpPr/>
          <p:nvPr/>
        </p:nvSpPr>
        <p:spPr>
          <a:xfrm>
            <a:off x="6417367" y="1997076"/>
            <a:ext cx="212725" cy="979488"/>
          </a:xfrm>
          <a:custGeom>
            <a:avLst/>
            <a:gdLst>
              <a:gd name="connsiteX0" fmla="*/ 0 w 174625"/>
              <a:gd name="connsiteY0" fmla="*/ 0 h 923925"/>
              <a:gd name="connsiteX1" fmla="*/ 31750 w 174625"/>
              <a:gd name="connsiteY1" fmla="*/ 47625 h 923925"/>
              <a:gd name="connsiteX2" fmla="*/ 41275 w 174625"/>
              <a:gd name="connsiteY2" fmla="*/ 273050 h 923925"/>
              <a:gd name="connsiteX3" fmla="*/ 44450 w 174625"/>
              <a:gd name="connsiteY3" fmla="*/ 628650 h 923925"/>
              <a:gd name="connsiteX4" fmla="*/ 57150 w 174625"/>
              <a:gd name="connsiteY4" fmla="*/ 828675 h 923925"/>
              <a:gd name="connsiteX5" fmla="*/ 174625 w 174625"/>
              <a:gd name="connsiteY5" fmla="*/ 923925 h 923925"/>
              <a:gd name="connsiteX0-1" fmla="*/ 0 w 142875"/>
              <a:gd name="connsiteY0-2" fmla="*/ 0 h 876300"/>
              <a:gd name="connsiteX1-3" fmla="*/ 9525 w 142875"/>
              <a:gd name="connsiteY1-4" fmla="*/ 225425 h 876300"/>
              <a:gd name="connsiteX2-5" fmla="*/ 12700 w 142875"/>
              <a:gd name="connsiteY2-6" fmla="*/ 581025 h 876300"/>
              <a:gd name="connsiteX3-7" fmla="*/ 25400 w 142875"/>
              <a:gd name="connsiteY3-8" fmla="*/ 781050 h 876300"/>
              <a:gd name="connsiteX4-9" fmla="*/ 142875 w 142875"/>
              <a:gd name="connsiteY4-10" fmla="*/ 876300 h 876300"/>
              <a:gd name="connsiteX0-11" fmla="*/ 0 w 152400"/>
              <a:gd name="connsiteY0-12" fmla="*/ 0 h 923925"/>
              <a:gd name="connsiteX1-13" fmla="*/ 19050 w 152400"/>
              <a:gd name="connsiteY1-14" fmla="*/ 273050 h 923925"/>
              <a:gd name="connsiteX2-15" fmla="*/ 22225 w 152400"/>
              <a:gd name="connsiteY2-16" fmla="*/ 628650 h 923925"/>
              <a:gd name="connsiteX3-17" fmla="*/ 34925 w 152400"/>
              <a:gd name="connsiteY3-18" fmla="*/ 828675 h 923925"/>
              <a:gd name="connsiteX4-19" fmla="*/ 152400 w 152400"/>
              <a:gd name="connsiteY4-20" fmla="*/ 923925 h 923925"/>
              <a:gd name="connsiteX0-21" fmla="*/ 0 w 146050"/>
              <a:gd name="connsiteY0-22" fmla="*/ 0 h 955675"/>
              <a:gd name="connsiteX1-23" fmla="*/ 12700 w 146050"/>
              <a:gd name="connsiteY1-24" fmla="*/ 304800 h 955675"/>
              <a:gd name="connsiteX2-25" fmla="*/ 15875 w 146050"/>
              <a:gd name="connsiteY2-26" fmla="*/ 660400 h 955675"/>
              <a:gd name="connsiteX3-27" fmla="*/ 28575 w 146050"/>
              <a:gd name="connsiteY3-28" fmla="*/ 860425 h 955675"/>
              <a:gd name="connsiteX4-29" fmla="*/ 146050 w 146050"/>
              <a:gd name="connsiteY4-30" fmla="*/ 955675 h 955675"/>
              <a:gd name="connsiteX0-31" fmla="*/ 0 w 165100"/>
              <a:gd name="connsiteY0-32" fmla="*/ 0 h 974725"/>
              <a:gd name="connsiteX1-33" fmla="*/ 31750 w 165100"/>
              <a:gd name="connsiteY1-34" fmla="*/ 323850 h 974725"/>
              <a:gd name="connsiteX2-35" fmla="*/ 34925 w 165100"/>
              <a:gd name="connsiteY2-36" fmla="*/ 679450 h 974725"/>
              <a:gd name="connsiteX3-37" fmla="*/ 47625 w 165100"/>
              <a:gd name="connsiteY3-38" fmla="*/ 879475 h 974725"/>
              <a:gd name="connsiteX4-39" fmla="*/ 165100 w 165100"/>
              <a:gd name="connsiteY4-40" fmla="*/ 974725 h 974725"/>
              <a:gd name="connsiteX0-41" fmla="*/ 0 w 165100"/>
              <a:gd name="connsiteY0-42" fmla="*/ 0 h 974725"/>
              <a:gd name="connsiteX1-43" fmla="*/ 12700 w 165100"/>
              <a:gd name="connsiteY1-44" fmla="*/ 327025 h 974725"/>
              <a:gd name="connsiteX2-45" fmla="*/ 34925 w 165100"/>
              <a:gd name="connsiteY2-46" fmla="*/ 679450 h 974725"/>
              <a:gd name="connsiteX3-47" fmla="*/ 47625 w 165100"/>
              <a:gd name="connsiteY3-48" fmla="*/ 879475 h 974725"/>
              <a:gd name="connsiteX4-49" fmla="*/ 165100 w 165100"/>
              <a:gd name="connsiteY4-50" fmla="*/ 974725 h 974725"/>
              <a:gd name="connsiteX0-51" fmla="*/ 0 w 165100"/>
              <a:gd name="connsiteY0-52" fmla="*/ 0 h 974725"/>
              <a:gd name="connsiteX1-53" fmla="*/ 60325 w 165100"/>
              <a:gd name="connsiteY1-54" fmla="*/ 333375 h 974725"/>
              <a:gd name="connsiteX2-55" fmla="*/ 34925 w 165100"/>
              <a:gd name="connsiteY2-56" fmla="*/ 679450 h 974725"/>
              <a:gd name="connsiteX3-57" fmla="*/ 47625 w 165100"/>
              <a:gd name="connsiteY3-58" fmla="*/ 879475 h 974725"/>
              <a:gd name="connsiteX4-59" fmla="*/ 165100 w 165100"/>
              <a:gd name="connsiteY4-60" fmla="*/ 974725 h 974725"/>
              <a:gd name="connsiteX0-61" fmla="*/ 0 w 165100"/>
              <a:gd name="connsiteY0-62" fmla="*/ 0 h 974725"/>
              <a:gd name="connsiteX1-63" fmla="*/ 38100 w 165100"/>
              <a:gd name="connsiteY1-64" fmla="*/ 333375 h 974725"/>
              <a:gd name="connsiteX2-65" fmla="*/ 34925 w 165100"/>
              <a:gd name="connsiteY2-66" fmla="*/ 679450 h 974725"/>
              <a:gd name="connsiteX3-67" fmla="*/ 47625 w 165100"/>
              <a:gd name="connsiteY3-68" fmla="*/ 879475 h 974725"/>
              <a:gd name="connsiteX4-69" fmla="*/ 165100 w 165100"/>
              <a:gd name="connsiteY4-70" fmla="*/ 974725 h 974725"/>
              <a:gd name="connsiteX0-71" fmla="*/ 0 w 165100"/>
              <a:gd name="connsiteY0-72" fmla="*/ 0 h 974725"/>
              <a:gd name="connsiteX1-73" fmla="*/ 28575 w 165100"/>
              <a:gd name="connsiteY1-74" fmla="*/ 333375 h 974725"/>
              <a:gd name="connsiteX2-75" fmla="*/ 34925 w 165100"/>
              <a:gd name="connsiteY2-76" fmla="*/ 679450 h 974725"/>
              <a:gd name="connsiteX3-77" fmla="*/ 47625 w 165100"/>
              <a:gd name="connsiteY3-78" fmla="*/ 879475 h 974725"/>
              <a:gd name="connsiteX4-79" fmla="*/ 165100 w 165100"/>
              <a:gd name="connsiteY4-80" fmla="*/ 974725 h 974725"/>
              <a:gd name="connsiteX0-81" fmla="*/ 0 w 165100"/>
              <a:gd name="connsiteY0-82" fmla="*/ 0 h 974725"/>
              <a:gd name="connsiteX1-83" fmla="*/ 28575 w 165100"/>
              <a:gd name="connsiteY1-84" fmla="*/ 333375 h 974725"/>
              <a:gd name="connsiteX2-85" fmla="*/ 34925 w 165100"/>
              <a:gd name="connsiteY2-86" fmla="*/ 679450 h 974725"/>
              <a:gd name="connsiteX3-87" fmla="*/ 41275 w 165100"/>
              <a:gd name="connsiteY3-88" fmla="*/ 847725 h 974725"/>
              <a:gd name="connsiteX4-89" fmla="*/ 165100 w 165100"/>
              <a:gd name="connsiteY4-90" fmla="*/ 974725 h 974725"/>
              <a:gd name="connsiteX0-91" fmla="*/ 0 w 165100"/>
              <a:gd name="connsiteY0-92" fmla="*/ 0 h 974725"/>
              <a:gd name="connsiteX1-93" fmla="*/ 44450 w 165100"/>
              <a:gd name="connsiteY1-94" fmla="*/ 333375 h 974725"/>
              <a:gd name="connsiteX2-95" fmla="*/ 34925 w 165100"/>
              <a:gd name="connsiteY2-96" fmla="*/ 679450 h 974725"/>
              <a:gd name="connsiteX3-97" fmla="*/ 41275 w 165100"/>
              <a:gd name="connsiteY3-98" fmla="*/ 847725 h 974725"/>
              <a:gd name="connsiteX4-99" fmla="*/ 165100 w 165100"/>
              <a:gd name="connsiteY4-100" fmla="*/ 974725 h 974725"/>
              <a:gd name="connsiteX0-101" fmla="*/ 0 w 165100"/>
              <a:gd name="connsiteY0-102" fmla="*/ 0 h 974725"/>
              <a:gd name="connsiteX1-103" fmla="*/ 50800 w 165100"/>
              <a:gd name="connsiteY1-104" fmla="*/ 311150 h 974725"/>
              <a:gd name="connsiteX2-105" fmla="*/ 34925 w 165100"/>
              <a:gd name="connsiteY2-106" fmla="*/ 679450 h 974725"/>
              <a:gd name="connsiteX3-107" fmla="*/ 41275 w 165100"/>
              <a:gd name="connsiteY3-108" fmla="*/ 847725 h 974725"/>
              <a:gd name="connsiteX4-109" fmla="*/ 165100 w 165100"/>
              <a:gd name="connsiteY4-110" fmla="*/ 974725 h 974725"/>
              <a:gd name="connsiteX0-111" fmla="*/ 0 w 165100"/>
              <a:gd name="connsiteY0-112" fmla="*/ 0 h 974725"/>
              <a:gd name="connsiteX1-113" fmla="*/ 31750 w 165100"/>
              <a:gd name="connsiteY1-114" fmla="*/ 304800 h 974725"/>
              <a:gd name="connsiteX2-115" fmla="*/ 34925 w 165100"/>
              <a:gd name="connsiteY2-116" fmla="*/ 679450 h 974725"/>
              <a:gd name="connsiteX3-117" fmla="*/ 41275 w 165100"/>
              <a:gd name="connsiteY3-118" fmla="*/ 847725 h 974725"/>
              <a:gd name="connsiteX4-119" fmla="*/ 165100 w 165100"/>
              <a:gd name="connsiteY4-120" fmla="*/ 974725 h 974725"/>
              <a:gd name="connsiteX0-121" fmla="*/ 0 w 212725"/>
              <a:gd name="connsiteY0-122" fmla="*/ 0 h 979488"/>
              <a:gd name="connsiteX1-123" fmla="*/ 31750 w 212725"/>
              <a:gd name="connsiteY1-124" fmla="*/ 304800 h 979488"/>
              <a:gd name="connsiteX2-125" fmla="*/ 34925 w 212725"/>
              <a:gd name="connsiteY2-126" fmla="*/ 679450 h 979488"/>
              <a:gd name="connsiteX3-127" fmla="*/ 41275 w 212725"/>
              <a:gd name="connsiteY3-128" fmla="*/ 847725 h 979488"/>
              <a:gd name="connsiteX4-129" fmla="*/ 212725 w 212725"/>
              <a:gd name="connsiteY4-130" fmla="*/ 979488 h 979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2725" h="979488">
                <a:moveTo>
                  <a:pt x="0" y="0"/>
                </a:moveTo>
                <a:cubicBezTo>
                  <a:pt x="6879" y="45508"/>
                  <a:pt x="25929" y="191558"/>
                  <a:pt x="31750" y="304800"/>
                </a:cubicBezTo>
                <a:cubicBezTo>
                  <a:pt x="37571" y="418042"/>
                  <a:pt x="33338" y="588963"/>
                  <a:pt x="34925" y="679450"/>
                </a:cubicBezTo>
                <a:cubicBezTo>
                  <a:pt x="36512" y="769937"/>
                  <a:pt x="11642" y="797719"/>
                  <a:pt x="41275" y="847725"/>
                </a:cubicBezTo>
                <a:cubicBezTo>
                  <a:pt x="70908" y="897731"/>
                  <a:pt x="164835" y="956469"/>
                  <a:pt x="212725" y="979488"/>
                </a:cubicBezTo>
              </a:path>
            </a:pathLst>
          </a:cu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7"/>
          <p:cNvSpPr/>
          <p:nvPr/>
        </p:nvSpPr>
        <p:spPr>
          <a:xfrm>
            <a:off x="5508487" y="1352550"/>
            <a:ext cx="343410" cy="5325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  <a:gd name="connsiteX0-175" fmla="*/ 342631 w 342631"/>
              <a:gd name="connsiteY0-176" fmla="*/ 494406 h 494406"/>
              <a:gd name="connsiteX1-177" fmla="*/ 123971 w 342631"/>
              <a:gd name="connsiteY1-178" fmla="*/ 375136 h 494406"/>
              <a:gd name="connsiteX2-179" fmla="*/ 724 w 342631"/>
              <a:gd name="connsiteY2-180" fmla="*/ 287671 h 494406"/>
              <a:gd name="connsiteX3-181" fmla="*/ 76262 w 342631"/>
              <a:gd name="connsiteY3-182" fmla="*/ 168400 h 494406"/>
              <a:gd name="connsiteX4-183" fmla="*/ 143676 w 342631"/>
              <a:gd name="connsiteY4-184" fmla="*/ 80652 h 494406"/>
              <a:gd name="connsiteX5-185" fmla="*/ 261372 w 342631"/>
              <a:gd name="connsiteY5-186" fmla="*/ 0 h 494406"/>
              <a:gd name="connsiteX0-187" fmla="*/ 342657 w 342657"/>
              <a:gd name="connsiteY0-188" fmla="*/ 494406 h 494406"/>
              <a:gd name="connsiteX1-189" fmla="*/ 123997 w 342657"/>
              <a:gd name="connsiteY1-190" fmla="*/ 375136 h 494406"/>
              <a:gd name="connsiteX2-191" fmla="*/ 750 w 342657"/>
              <a:gd name="connsiteY2-192" fmla="*/ 287671 h 494406"/>
              <a:gd name="connsiteX3-193" fmla="*/ 76288 w 342657"/>
              <a:gd name="connsiteY3-194" fmla="*/ 168400 h 494406"/>
              <a:gd name="connsiteX4-195" fmla="*/ 157990 w 342657"/>
              <a:gd name="connsiteY4-196" fmla="*/ 104465 h 494406"/>
              <a:gd name="connsiteX5-197" fmla="*/ 261398 w 342657"/>
              <a:gd name="connsiteY5-198" fmla="*/ 0 h 494406"/>
              <a:gd name="connsiteX0-199" fmla="*/ 343410 w 343410"/>
              <a:gd name="connsiteY0-200" fmla="*/ 494406 h 494406"/>
              <a:gd name="connsiteX1-201" fmla="*/ 124750 w 343410"/>
              <a:gd name="connsiteY1-202" fmla="*/ 375136 h 494406"/>
              <a:gd name="connsiteX2-203" fmla="*/ 1503 w 343410"/>
              <a:gd name="connsiteY2-204" fmla="*/ 287671 h 494406"/>
              <a:gd name="connsiteX3-205" fmla="*/ 62753 w 343410"/>
              <a:gd name="connsiteY3-206" fmla="*/ 182687 h 494406"/>
              <a:gd name="connsiteX4-207" fmla="*/ 158743 w 343410"/>
              <a:gd name="connsiteY4-208" fmla="*/ 104465 h 494406"/>
              <a:gd name="connsiteX5-209" fmla="*/ 262151 w 343410"/>
              <a:gd name="connsiteY5-210" fmla="*/ 0 h 494406"/>
              <a:gd name="connsiteX0-211" fmla="*/ 343410 w 343410"/>
              <a:gd name="connsiteY0-212" fmla="*/ 518218 h 518218"/>
              <a:gd name="connsiteX1-213" fmla="*/ 124750 w 343410"/>
              <a:gd name="connsiteY1-214" fmla="*/ 398948 h 518218"/>
              <a:gd name="connsiteX2-215" fmla="*/ 1503 w 343410"/>
              <a:gd name="connsiteY2-216" fmla="*/ 311483 h 518218"/>
              <a:gd name="connsiteX3-217" fmla="*/ 62753 w 343410"/>
              <a:gd name="connsiteY3-218" fmla="*/ 206499 h 518218"/>
              <a:gd name="connsiteX4-219" fmla="*/ 158743 w 343410"/>
              <a:gd name="connsiteY4-220" fmla="*/ 128277 h 518218"/>
              <a:gd name="connsiteX5-221" fmla="*/ 285963 w 343410"/>
              <a:gd name="connsiteY5-222" fmla="*/ 0 h 518218"/>
              <a:gd name="connsiteX0-223" fmla="*/ 343410 w 343410"/>
              <a:gd name="connsiteY0-224" fmla="*/ 532506 h 532506"/>
              <a:gd name="connsiteX1-225" fmla="*/ 124750 w 343410"/>
              <a:gd name="connsiteY1-226" fmla="*/ 413236 h 532506"/>
              <a:gd name="connsiteX2-227" fmla="*/ 1503 w 343410"/>
              <a:gd name="connsiteY2-228" fmla="*/ 325771 h 532506"/>
              <a:gd name="connsiteX3-229" fmla="*/ 62753 w 343410"/>
              <a:gd name="connsiteY3-230" fmla="*/ 220787 h 532506"/>
              <a:gd name="connsiteX4-231" fmla="*/ 158743 w 343410"/>
              <a:gd name="connsiteY4-232" fmla="*/ 142565 h 532506"/>
              <a:gd name="connsiteX5-233" fmla="*/ 300251 w 343410"/>
              <a:gd name="connsiteY5-234" fmla="*/ 0 h 5325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3410" h="532506">
                <a:moveTo>
                  <a:pt x="343410" y="532506"/>
                </a:moveTo>
                <a:cubicBezTo>
                  <a:pt x="306967" y="512628"/>
                  <a:pt x="180409" y="447692"/>
                  <a:pt x="124750" y="413236"/>
                </a:cubicBezTo>
                <a:cubicBezTo>
                  <a:pt x="69091" y="378780"/>
                  <a:pt x="11836" y="357846"/>
                  <a:pt x="1503" y="325771"/>
                </a:cubicBezTo>
                <a:cubicBezTo>
                  <a:pt x="-8830" y="293696"/>
                  <a:pt x="36546" y="251321"/>
                  <a:pt x="62753" y="220787"/>
                </a:cubicBezTo>
                <a:cubicBezTo>
                  <a:pt x="88960" y="190253"/>
                  <a:pt x="132901" y="175032"/>
                  <a:pt x="158743" y="142565"/>
                </a:cubicBezTo>
                <a:cubicBezTo>
                  <a:pt x="184585" y="110098"/>
                  <a:pt x="285645" y="17843"/>
                  <a:pt x="300251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8"/>
          <p:cNvSpPr/>
          <p:nvPr/>
        </p:nvSpPr>
        <p:spPr>
          <a:xfrm>
            <a:off x="5771254" y="1427160"/>
            <a:ext cx="442912" cy="166896"/>
          </a:xfrm>
          <a:custGeom>
            <a:avLst/>
            <a:gdLst>
              <a:gd name="connsiteX0" fmla="*/ 0 w 442912"/>
              <a:gd name="connsiteY0" fmla="*/ 0 h 166896"/>
              <a:gd name="connsiteX1" fmla="*/ 247650 w 442912"/>
              <a:gd name="connsiteY1" fmla="*/ 161925 h 166896"/>
              <a:gd name="connsiteX2" fmla="*/ 442912 w 442912"/>
              <a:gd name="connsiteY2" fmla="*/ 109538 h 16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912" h="166896">
                <a:moveTo>
                  <a:pt x="0" y="0"/>
                </a:moveTo>
                <a:cubicBezTo>
                  <a:pt x="86915" y="71834"/>
                  <a:pt x="173831" y="143669"/>
                  <a:pt x="247650" y="161925"/>
                </a:cubicBezTo>
                <a:cubicBezTo>
                  <a:pt x="321469" y="180181"/>
                  <a:pt x="382190" y="144859"/>
                  <a:pt x="442912" y="109538"/>
                </a:cubicBezTo>
              </a:path>
            </a:pathLst>
          </a:custGeom>
          <a:ln w="196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0"/>
          <p:cNvSpPr/>
          <p:nvPr/>
        </p:nvSpPr>
        <p:spPr>
          <a:xfrm>
            <a:off x="5704437" y="1168122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1"/>
          <p:cNvSpPr/>
          <p:nvPr/>
        </p:nvSpPr>
        <p:spPr>
          <a:xfrm>
            <a:off x="5923093" y="1265311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2"/>
          <p:cNvSpPr/>
          <p:nvPr/>
        </p:nvSpPr>
        <p:spPr>
          <a:xfrm>
            <a:off x="6876548" y="1669146"/>
            <a:ext cx="59848" cy="1019346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  <a:gd name="connsiteX0-25" fmla="*/ 0 w 59848"/>
              <a:gd name="connsiteY0-26" fmla="*/ 914401 h 1019346"/>
              <a:gd name="connsiteX1-27" fmla="*/ 46134 w 59848"/>
              <a:gd name="connsiteY1-28" fmla="*/ 950126 h 1019346"/>
              <a:gd name="connsiteX2-29" fmla="*/ 59635 w 59848"/>
              <a:gd name="connsiteY2-30" fmla="*/ 0 h 1019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9848" h="1019346">
                <a:moveTo>
                  <a:pt x="0" y="914401"/>
                </a:moveTo>
                <a:cubicBezTo>
                  <a:pt x="14577" y="962771"/>
                  <a:pt x="36195" y="1102526"/>
                  <a:pt x="46134" y="950126"/>
                </a:cubicBezTo>
                <a:cubicBezTo>
                  <a:pt x="56073" y="797726"/>
                  <a:pt x="60960" y="377024"/>
                  <a:pt x="59635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3"/>
          <p:cNvSpPr/>
          <p:nvPr/>
        </p:nvSpPr>
        <p:spPr>
          <a:xfrm>
            <a:off x="5961545" y="2611739"/>
            <a:ext cx="905537" cy="172379"/>
          </a:xfrm>
          <a:custGeom>
            <a:avLst/>
            <a:gdLst>
              <a:gd name="connsiteX0" fmla="*/ 0 w 766385"/>
              <a:gd name="connsiteY0" fmla="*/ 0 h 139274"/>
              <a:gd name="connsiteX1" fmla="*/ 49338 w 766385"/>
              <a:gd name="connsiteY1" fmla="*/ 95387 h 139274"/>
              <a:gd name="connsiteX2" fmla="*/ 286161 w 766385"/>
              <a:gd name="connsiteY2" fmla="*/ 128280 h 139274"/>
              <a:gd name="connsiteX3" fmla="*/ 532852 w 766385"/>
              <a:gd name="connsiteY3" fmla="*/ 134858 h 139274"/>
              <a:gd name="connsiteX4" fmla="*/ 766385 w 766385"/>
              <a:gd name="connsiteY4" fmla="*/ 65785 h 139274"/>
              <a:gd name="connsiteX0-1" fmla="*/ 0 w 782831"/>
              <a:gd name="connsiteY0-2" fmla="*/ 0 h 152430"/>
              <a:gd name="connsiteX1-3" fmla="*/ 65784 w 782831"/>
              <a:gd name="connsiteY1-4" fmla="*/ 108543 h 152430"/>
              <a:gd name="connsiteX2-5" fmla="*/ 302607 w 782831"/>
              <a:gd name="connsiteY2-6" fmla="*/ 141436 h 152430"/>
              <a:gd name="connsiteX3-7" fmla="*/ 549298 w 782831"/>
              <a:gd name="connsiteY3-8" fmla="*/ 148014 h 152430"/>
              <a:gd name="connsiteX4-9" fmla="*/ 782831 w 782831"/>
              <a:gd name="connsiteY4-10" fmla="*/ 78941 h 152430"/>
              <a:gd name="connsiteX0-11" fmla="*/ 0 w 792698"/>
              <a:gd name="connsiteY0-12" fmla="*/ 0 h 168876"/>
              <a:gd name="connsiteX1-13" fmla="*/ 75651 w 792698"/>
              <a:gd name="connsiteY1-14" fmla="*/ 124989 h 168876"/>
              <a:gd name="connsiteX2-15" fmla="*/ 312474 w 792698"/>
              <a:gd name="connsiteY2-16" fmla="*/ 157882 h 168876"/>
              <a:gd name="connsiteX3-17" fmla="*/ 559165 w 792698"/>
              <a:gd name="connsiteY3-18" fmla="*/ 164460 h 168876"/>
              <a:gd name="connsiteX4-19" fmla="*/ 792698 w 792698"/>
              <a:gd name="connsiteY4-20" fmla="*/ 95387 h 168876"/>
              <a:gd name="connsiteX0-21" fmla="*/ 0 w 805855"/>
              <a:gd name="connsiteY0-22" fmla="*/ 0 h 172166"/>
              <a:gd name="connsiteX1-23" fmla="*/ 88808 w 805855"/>
              <a:gd name="connsiteY1-24" fmla="*/ 128279 h 172166"/>
              <a:gd name="connsiteX2-25" fmla="*/ 325631 w 805855"/>
              <a:gd name="connsiteY2-26" fmla="*/ 161172 h 172166"/>
              <a:gd name="connsiteX3-27" fmla="*/ 572322 w 805855"/>
              <a:gd name="connsiteY3-28" fmla="*/ 167750 h 172166"/>
              <a:gd name="connsiteX4-29" fmla="*/ 805855 w 805855"/>
              <a:gd name="connsiteY4-30" fmla="*/ 98677 h 172166"/>
              <a:gd name="connsiteX0-31" fmla="*/ 0 w 805855"/>
              <a:gd name="connsiteY0-32" fmla="*/ 0 h 172166"/>
              <a:gd name="connsiteX1-33" fmla="*/ 88808 w 805855"/>
              <a:gd name="connsiteY1-34" fmla="*/ 128279 h 172166"/>
              <a:gd name="connsiteX2-35" fmla="*/ 325631 w 805855"/>
              <a:gd name="connsiteY2-36" fmla="*/ 161172 h 172166"/>
              <a:gd name="connsiteX3-37" fmla="*/ 572322 w 805855"/>
              <a:gd name="connsiteY3-38" fmla="*/ 167750 h 172166"/>
              <a:gd name="connsiteX4-39" fmla="*/ 805855 w 805855"/>
              <a:gd name="connsiteY4-40" fmla="*/ 98677 h 172166"/>
              <a:gd name="connsiteX0-41" fmla="*/ 0 w 848615"/>
              <a:gd name="connsiteY0-42" fmla="*/ 0 h 173379"/>
              <a:gd name="connsiteX1-43" fmla="*/ 88808 w 848615"/>
              <a:gd name="connsiteY1-44" fmla="*/ 128279 h 173379"/>
              <a:gd name="connsiteX2-45" fmla="*/ 325631 w 848615"/>
              <a:gd name="connsiteY2-46" fmla="*/ 161172 h 173379"/>
              <a:gd name="connsiteX3-47" fmla="*/ 572322 w 848615"/>
              <a:gd name="connsiteY3-48" fmla="*/ 167750 h 173379"/>
              <a:gd name="connsiteX4-49" fmla="*/ 848615 w 848615"/>
              <a:gd name="connsiteY4-50" fmla="*/ 82231 h 173379"/>
              <a:gd name="connsiteX0-51" fmla="*/ 0 w 848615"/>
              <a:gd name="connsiteY0-52" fmla="*/ 0 h 179346"/>
              <a:gd name="connsiteX1-53" fmla="*/ 88808 w 848615"/>
              <a:gd name="connsiteY1-54" fmla="*/ 128279 h 179346"/>
              <a:gd name="connsiteX2-55" fmla="*/ 296028 w 848615"/>
              <a:gd name="connsiteY2-56" fmla="*/ 174329 h 179346"/>
              <a:gd name="connsiteX3-57" fmla="*/ 572322 w 848615"/>
              <a:gd name="connsiteY3-58" fmla="*/ 167750 h 179346"/>
              <a:gd name="connsiteX4-59" fmla="*/ 848615 w 848615"/>
              <a:gd name="connsiteY4-60" fmla="*/ 82231 h 179346"/>
              <a:gd name="connsiteX0-61" fmla="*/ 0 w 848615"/>
              <a:gd name="connsiteY0-62" fmla="*/ 0 h 173379"/>
              <a:gd name="connsiteX1-63" fmla="*/ 88808 w 848615"/>
              <a:gd name="connsiteY1-64" fmla="*/ 128279 h 173379"/>
              <a:gd name="connsiteX2-65" fmla="*/ 282871 w 848615"/>
              <a:gd name="connsiteY2-66" fmla="*/ 161172 h 173379"/>
              <a:gd name="connsiteX3-67" fmla="*/ 572322 w 848615"/>
              <a:gd name="connsiteY3-68" fmla="*/ 167750 h 173379"/>
              <a:gd name="connsiteX4-69" fmla="*/ 848615 w 848615"/>
              <a:gd name="connsiteY4-70" fmla="*/ 82231 h 173379"/>
              <a:gd name="connsiteX0-71" fmla="*/ 0 w 871640"/>
              <a:gd name="connsiteY0-72" fmla="*/ 0 h 172409"/>
              <a:gd name="connsiteX1-73" fmla="*/ 88808 w 871640"/>
              <a:gd name="connsiteY1-74" fmla="*/ 128279 h 172409"/>
              <a:gd name="connsiteX2-75" fmla="*/ 282871 w 871640"/>
              <a:gd name="connsiteY2-76" fmla="*/ 161172 h 172409"/>
              <a:gd name="connsiteX3-77" fmla="*/ 572322 w 871640"/>
              <a:gd name="connsiteY3-78" fmla="*/ 167750 h 172409"/>
              <a:gd name="connsiteX4-79" fmla="*/ 871640 w 871640"/>
              <a:gd name="connsiteY4-80" fmla="*/ 95388 h 172409"/>
              <a:gd name="connsiteX0-81" fmla="*/ 0 w 871640"/>
              <a:gd name="connsiteY0-82" fmla="*/ 0 h 172409"/>
              <a:gd name="connsiteX1-83" fmla="*/ 88808 w 871640"/>
              <a:gd name="connsiteY1-84" fmla="*/ 128279 h 172409"/>
              <a:gd name="connsiteX2-85" fmla="*/ 282871 w 871640"/>
              <a:gd name="connsiteY2-86" fmla="*/ 161172 h 172409"/>
              <a:gd name="connsiteX3-87" fmla="*/ 572322 w 871640"/>
              <a:gd name="connsiteY3-88" fmla="*/ 167750 h 172409"/>
              <a:gd name="connsiteX4-89" fmla="*/ 871640 w 871640"/>
              <a:gd name="connsiteY4-90" fmla="*/ 95388 h 172409"/>
              <a:gd name="connsiteX0-91" fmla="*/ 0 w 842037"/>
              <a:gd name="connsiteY0-92" fmla="*/ 0 h 171924"/>
              <a:gd name="connsiteX1-93" fmla="*/ 88808 w 842037"/>
              <a:gd name="connsiteY1-94" fmla="*/ 128279 h 171924"/>
              <a:gd name="connsiteX2-95" fmla="*/ 282871 w 842037"/>
              <a:gd name="connsiteY2-96" fmla="*/ 161172 h 171924"/>
              <a:gd name="connsiteX3-97" fmla="*/ 572322 w 842037"/>
              <a:gd name="connsiteY3-98" fmla="*/ 167750 h 171924"/>
              <a:gd name="connsiteX4-99" fmla="*/ 842037 w 842037"/>
              <a:gd name="connsiteY4-100" fmla="*/ 101967 h 171924"/>
              <a:gd name="connsiteX0-101" fmla="*/ 0 w 842037"/>
              <a:gd name="connsiteY0-102" fmla="*/ 0 h 172379"/>
              <a:gd name="connsiteX1-103" fmla="*/ 82230 w 842037"/>
              <a:gd name="connsiteY1-104" fmla="*/ 115123 h 172379"/>
              <a:gd name="connsiteX2-105" fmla="*/ 282871 w 842037"/>
              <a:gd name="connsiteY2-106" fmla="*/ 161172 h 172379"/>
              <a:gd name="connsiteX3-107" fmla="*/ 572322 w 842037"/>
              <a:gd name="connsiteY3-108" fmla="*/ 167750 h 172379"/>
              <a:gd name="connsiteX4-109" fmla="*/ 842037 w 842037"/>
              <a:gd name="connsiteY4-110" fmla="*/ 101967 h 172379"/>
              <a:gd name="connsiteX0-111" fmla="*/ 0 w 867437"/>
              <a:gd name="connsiteY0-112" fmla="*/ 0 h 172379"/>
              <a:gd name="connsiteX1-113" fmla="*/ 107630 w 867437"/>
              <a:gd name="connsiteY1-114" fmla="*/ 115123 h 172379"/>
              <a:gd name="connsiteX2-115" fmla="*/ 308271 w 867437"/>
              <a:gd name="connsiteY2-116" fmla="*/ 161172 h 172379"/>
              <a:gd name="connsiteX3-117" fmla="*/ 597722 w 867437"/>
              <a:gd name="connsiteY3-118" fmla="*/ 167750 h 172379"/>
              <a:gd name="connsiteX4-119" fmla="*/ 867437 w 867437"/>
              <a:gd name="connsiteY4-120" fmla="*/ 101967 h 172379"/>
              <a:gd name="connsiteX0-121" fmla="*/ 0 w 905537"/>
              <a:gd name="connsiteY0-122" fmla="*/ 0 h 172379"/>
              <a:gd name="connsiteX1-123" fmla="*/ 107630 w 905537"/>
              <a:gd name="connsiteY1-124" fmla="*/ 115123 h 172379"/>
              <a:gd name="connsiteX2-125" fmla="*/ 308271 w 905537"/>
              <a:gd name="connsiteY2-126" fmla="*/ 161172 h 172379"/>
              <a:gd name="connsiteX3-127" fmla="*/ 597722 w 905537"/>
              <a:gd name="connsiteY3-128" fmla="*/ 167750 h 172379"/>
              <a:gd name="connsiteX4-129" fmla="*/ 905537 w 905537"/>
              <a:gd name="connsiteY4-130" fmla="*/ 82917 h 1723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537" h="172379">
                <a:moveTo>
                  <a:pt x="0" y="0"/>
                </a:moveTo>
                <a:cubicBezTo>
                  <a:pt x="822" y="37003"/>
                  <a:pt x="56252" y="88261"/>
                  <a:pt x="107630" y="115123"/>
                </a:cubicBezTo>
                <a:cubicBezTo>
                  <a:pt x="159009" y="141985"/>
                  <a:pt x="226589" y="152401"/>
                  <a:pt x="308271" y="161172"/>
                </a:cubicBezTo>
                <a:cubicBezTo>
                  <a:pt x="389953" y="169943"/>
                  <a:pt x="504528" y="177618"/>
                  <a:pt x="597722" y="167750"/>
                </a:cubicBezTo>
                <a:cubicBezTo>
                  <a:pt x="690916" y="157883"/>
                  <a:pt x="815632" y="105667"/>
                  <a:pt x="905537" y="82917"/>
                </a:cubicBezTo>
              </a:path>
            </a:pathLst>
          </a:custGeom>
          <a:ln w="174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>
            <a:off x="5942554" y="1661899"/>
            <a:ext cx="39377" cy="966787"/>
          </a:xfrm>
          <a:custGeom>
            <a:avLst/>
            <a:gdLst>
              <a:gd name="connsiteX0" fmla="*/ 55 w 59586"/>
              <a:gd name="connsiteY0" fmla="*/ 0 h 962025"/>
              <a:gd name="connsiteX1" fmla="*/ 9580 w 59586"/>
              <a:gd name="connsiteY1" fmla="*/ 671513 h 962025"/>
              <a:gd name="connsiteX2" fmla="*/ 59586 w 59586"/>
              <a:gd name="connsiteY2" fmla="*/ 962025 h 962025"/>
              <a:gd name="connsiteX0-1" fmla="*/ 10 w 40491"/>
              <a:gd name="connsiteY0-2" fmla="*/ 0 h 966787"/>
              <a:gd name="connsiteX1-3" fmla="*/ 9535 w 40491"/>
              <a:gd name="connsiteY1-4" fmla="*/ 671513 h 966787"/>
              <a:gd name="connsiteX2-5" fmla="*/ 40491 w 40491"/>
              <a:gd name="connsiteY2-6" fmla="*/ 966787 h 966787"/>
              <a:gd name="connsiteX0-7" fmla="*/ 7 w 30963"/>
              <a:gd name="connsiteY0-8" fmla="*/ 0 h 966787"/>
              <a:gd name="connsiteX1-9" fmla="*/ 9532 w 30963"/>
              <a:gd name="connsiteY1-10" fmla="*/ 671513 h 966787"/>
              <a:gd name="connsiteX2-11" fmla="*/ 30963 w 30963"/>
              <a:gd name="connsiteY2-12" fmla="*/ 966787 h 966787"/>
              <a:gd name="connsiteX0-13" fmla="*/ 8421 w 39377"/>
              <a:gd name="connsiteY0-14" fmla="*/ 0 h 966787"/>
              <a:gd name="connsiteX1-15" fmla="*/ 1278 w 39377"/>
              <a:gd name="connsiteY1-16" fmla="*/ 666750 h 966787"/>
              <a:gd name="connsiteX2-17" fmla="*/ 39377 w 39377"/>
              <a:gd name="connsiteY2-18" fmla="*/ 966787 h 9667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9377" h="966787">
                <a:moveTo>
                  <a:pt x="8421" y="0"/>
                </a:moveTo>
                <a:cubicBezTo>
                  <a:pt x="8222" y="255588"/>
                  <a:pt x="-3881" y="505619"/>
                  <a:pt x="1278" y="666750"/>
                </a:cubicBezTo>
                <a:cubicBezTo>
                  <a:pt x="6437" y="827881"/>
                  <a:pt x="19335" y="901700"/>
                  <a:pt x="39377" y="966787"/>
                </a:cubicBezTo>
              </a:path>
            </a:pathLst>
          </a:custGeom>
          <a:ln w="222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5"/>
          <p:cNvSpPr/>
          <p:nvPr/>
        </p:nvSpPr>
        <p:spPr>
          <a:xfrm>
            <a:off x="6686499" y="1223486"/>
            <a:ext cx="470107" cy="495775"/>
          </a:xfrm>
          <a:custGeom>
            <a:avLst/>
            <a:gdLst>
              <a:gd name="connsiteX0" fmla="*/ 205002 w 425982"/>
              <a:gd name="connsiteY0" fmla="*/ 426720 h 426720"/>
              <a:gd name="connsiteX1" fmla="*/ 6882 w 425982"/>
              <a:gd name="connsiteY1" fmla="*/ 266700 h 426720"/>
              <a:gd name="connsiteX2" fmla="*/ 425982 w 425982"/>
              <a:gd name="connsiteY2" fmla="*/ 0 h 426720"/>
              <a:gd name="connsiteX0-1" fmla="*/ 224667 w 424216"/>
              <a:gd name="connsiteY0-2" fmla="*/ 412432 h 412432"/>
              <a:gd name="connsiteX1-3" fmla="*/ 5116 w 424216"/>
              <a:gd name="connsiteY1-4" fmla="*/ 266700 h 412432"/>
              <a:gd name="connsiteX2-5" fmla="*/ 424216 w 424216"/>
              <a:gd name="connsiteY2-6" fmla="*/ 0 h 412432"/>
              <a:gd name="connsiteX0-7" fmla="*/ 281095 w 421113"/>
              <a:gd name="connsiteY0-8" fmla="*/ 450532 h 450532"/>
              <a:gd name="connsiteX1-9" fmla="*/ 2013 w 421113"/>
              <a:gd name="connsiteY1-10" fmla="*/ 266700 h 450532"/>
              <a:gd name="connsiteX2-11" fmla="*/ 421113 w 421113"/>
              <a:gd name="connsiteY2-12" fmla="*/ 0 h 450532"/>
              <a:gd name="connsiteX0-13" fmla="*/ 282464 w 470107"/>
              <a:gd name="connsiteY0-14" fmla="*/ 495775 h 495775"/>
              <a:gd name="connsiteX1-15" fmla="*/ 3382 w 470107"/>
              <a:gd name="connsiteY1-16" fmla="*/ 311943 h 495775"/>
              <a:gd name="connsiteX2-17" fmla="*/ 470107 w 470107"/>
              <a:gd name="connsiteY2-18" fmla="*/ 0 h 495775"/>
              <a:gd name="connsiteX0-19" fmla="*/ 282464 w 470107"/>
              <a:gd name="connsiteY0-20" fmla="*/ 495775 h 495775"/>
              <a:gd name="connsiteX1-21" fmla="*/ 3382 w 470107"/>
              <a:gd name="connsiteY1-22" fmla="*/ 311943 h 495775"/>
              <a:gd name="connsiteX2-23" fmla="*/ 470107 w 470107"/>
              <a:gd name="connsiteY2-24" fmla="*/ 0 h 495775"/>
              <a:gd name="connsiteX0-25" fmla="*/ 282464 w 470107"/>
              <a:gd name="connsiteY0-26" fmla="*/ 495775 h 495775"/>
              <a:gd name="connsiteX1-27" fmla="*/ 3382 w 470107"/>
              <a:gd name="connsiteY1-28" fmla="*/ 311943 h 495775"/>
              <a:gd name="connsiteX2-29" fmla="*/ 470107 w 470107"/>
              <a:gd name="connsiteY2-30" fmla="*/ 0 h 495775"/>
              <a:gd name="connsiteX0-31" fmla="*/ 282464 w 470107"/>
              <a:gd name="connsiteY0-32" fmla="*/ 495775 h 495775"/>
              <a:gd name="connsiteX1-33" fmla="*/ 3382 w 470107"/>
              <a:gd name="connsiteY1-34" fmla="*/ 311943 h 495775"/>
              <a:gd name="connsiteX2-35" fmla="*/ 470107 w 470107"/>
              <a:gd name="connsiteY2-36" fmla="*/ 0 h 495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0107" h="495775">
                <a:moveTo>
                  <a:pt x="282464" y="495775"/>
                </a:moveTo>
                <a:cubicBezTo>
                  <a:pt x="164989" y="451325"/>
                  <a:pt x="-27892" y="394572"/>
                  <a:pt x="3382" y="311943"/>
                </a:cubicBezTo>
                <a:cubicBezTo>
                  <a:pt x="34656" y="229314"/>
                  <a:pt x="307548" y="135891"/>
                  <a:pt x="470107" y="0"/>
                </a:cubicBez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6"/>
          <p:cNvSpPr/>
          <p:nvPr/>
        </p:nvSpPr>
        <p:spPr>
          <a:xfrm>
            <a:off x="7112791" y="1206500"/>
            <a:ext cx="781050" cy="304800"/>
          </a:xfrm>
          <a:custGeom>
            <a:avLst/>
            <a:gdLst>
              <a:gd name="connsiteX0" fmla="*/ 0 w 781050"/>
              <a:gd name="connsiteY0" fmla="*/ 0 h 304800"/>
              <a:gd name="connsiteX1" fmla="*/ 781050 w 78105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304800">
                <a:moveTo>
                  <a:pt x="0" y="0"/>
                </a:moveTo>
                <a:lnTo>
                  <a:pt x="781050" y="304800"/>
                </a:lnTo>
              </a:path>
            </a:pathLst>
          </a:custGeom>
          <a:ln w="222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7"/>
          <p:cNvSpPr/>
          <p:nvPr/>
        </p:nvSpPr>
        <p:spPr>
          <a:xfrm>
            <a:off x="7887491" y="1377950"/>
            <a:ext cx="6350" cy="1498600"/>
          </a:xfrm>
          <a:custGeom>
            <a:avLst/>
            <a:gdLst>
              <a:gd name="connsiteX0" fmla="*/ 0 w 6350"/>
              <a:gd name="connsiteY0" fmla="*/ 0 h 1498600"/>
              <a:gd name="connsiteX1" fmla="*/ 6350 w 6350"/>
              <a:gd name="connsiteY1" fmla="*/ 149860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1498600">
                <a:moveTo>
                  <a:pt x="0" y="0"/>
                </a:moveTo>
                <a:cubicBezTo>
                  <a:pt x="2117" y="499533"/>
                  <a:pt x="4233" y="999066"/>
                  <a:pt x="6350" y="1498600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9" name="Picture 2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47" y="717152"/>
            <a:ext cx="1350080" cy="121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1" name="Freeform 360"/>
          <p:cNvSpPr/>
          <p:nvPr/>
        </p:nvSpPr>
        <p:spPr>
          <a:xfrm>
            <a:off x="5738913" y="1853479"/>
            <a:ext cx="361950" cy="414352"/>
          </a:xfrm>
          <a:custGeom>
            <a:avLst/>
            <a:gdLst>
              <a:gd name="connsiteX0" fmla="*/ 0 w 342900"/>
              <a:gd name="connsiteY0" fmla="*/ 54131 h 421057"/>
              <a:gd name="connsiteX1" fmla="*/ 40481 w 342900"/>
              <a:gd name="connsiteY1" fmla="*/ 13650 h 421057"/>
              <a:gd name="connsiteX2" fmla="*/ 111919 w 342900"/>
              <a:gd name="connsiteY2" fmla="*/ 1744 h 421057"/>
              <a:gd name="connsiteX3" fmla="*/ 159544 w 342900"/>
              <a:gd name="connsiteY3" fmla="*/ 46988 h 421057"/>
              <a:gd name="connsiteX4" fmla="*/ 185737 w 342900"/>
              <a:gd name="connsiteY4" fmla="*/ 130331 h 421057"/>
              <a:gd name="connsiteX5" fmla="*/ 192881 w 342900"/>
              <a:gd name="connsiteY5" fmla="*/ 223200 h 421057"/>
              <a:gd name="connsiteX6" fmla="*/ 200025 w 342900"/>
              <a:gd name="connsiteY6" fmla="*/ 313688 h 421057"/>
              <a:gd name="connsiteX7" fmla="*/ 278606 w 342900"/>
              <a:gd name="connsiteY7" fmla="*/ 404175 h 421057"/>
              <a:gd name="connsiteX8" fmla="*/ 342900 w 342900"/>
              <a:gd name="connsiteY8" fmla="*/ 420844 h 421057"/>
              <a:gd name="connsiteX0-1" fmla="*/ 0 w 342900"/>
              <a:gd name="connsiteY0-2" fmla="*/ 53975 h 420901"/>
              <a:gd name="connsiteX1-3" fmla="*/ 40481 w 342900"/>
              <a:gd name="connsiteY1-4" fmla="*/ 13494 h 420901"/>
              <a:gd name="connsiteX2-5" fmla="*/ 111919 w 342900"/>
              <a:gd name="connsiteY2-6" fmla="*/ 1588 h 420901"/>
              <a:gd name="connsiteX3-7" fmla="*/ 180975 w 342900"/>
              <a:gd name="connsiteY3-8" fmla="*/ 44451 h 420901"/>
              <a:gd name="connsiteX4-9" fmla="*/ 185737 w 342900"/>
              <a:gd name="connsiteY4-10" fmla="*/ 130175 h 420901"/>
              <a:gd name="connsiteX5-11" fmla="*/ 192881 w 342900"/>
              <a:gd name="connsiteY5-12" fmla="*/ 223044 h 420901"/>
              <a:gd name="connsiteX6-13" fmla="*/ 200025 w 342900"/>
              <a:gd name="connsiteY6-14" fmla="*/ 313532 h 420901"/>
              <a:gd name="connsiteX7-15" fmla="*/ 278606 w 342900"/>
              <a:gd name="connsiteY7-16" fmla="*/ 404019 h 420901"/>
              <a:gd name="connsiteX8-17" fmla="*/ 342900 w 342900"/>
              <a:gd name="connsiteY8-18" fmla="*/ 420688 h 420901"/>
              <a:gd name="connsiteX0-19" fmla="*/ 0 w 342900"/>
              <a:gd name="connsiteY0-20" fmla="*/ 53975 h 420747"/>
              <a:gd name="connsiteX1-21" fmla="*/ 40481 w 342900"/>
              <a:gd name="connsiteY1-22" fmla="*/ 13494 h 420747"/>
              <a:gd name="connsiteX2-23" fmla="*/ 111919 w 342900"/>
              <a:gd name="connsiteY2-24" fmla="*/ 1588 h 420747"/>
              <a:gd name="connsiteX3-25" fmla="*/ 180975 w 342900"/>
              <a:gd name="connsiteY3-26" fmla="*/ 44451 h 420747"/>
              <a:gd name="connsiteX4-27" fmla="*/ 185737 w 342900"/>
              <a:gd name="connsiteY4-28" fmla="*/ 130175 h 420747"/>
              <a:gd name="connsiteX5-29" fmla="*/ 192881 w 342900"/>
              <a:gd name="connsiteY5-30" fmla="*/ 223044 h 420747"/>
              <a:gd name="connsiteX6-31" fmla="*/ 192881 w 342900"/>
              <a:gd name="connsiteY6-32" fmla="*/ 339726 h 420747"/>
              <a:gd name="connsiteX7-33" fmla="*/ 278606 w 342900"/>
              <a:gd name="connsiteY7-34" fmla="*/ 404019 h 420747"/>
              <a:gd name="connsiteX8-35" fmla="*/ 342900 w 342900"/>
              <a:gd name="connsiteY8-36" fmla="*/ 420688 h 420747"/>
              <a:gd name="connsiteX0-37" fmla="*/ 0 w 342900"/>
              <a:gd name="connsiteY0-38" fmla="*/ 53975 h 420752"/>
              <a:gd name="connsiteX1-39" fmla="*/ 40481 w 342900"/>
              <a:gd name="connsiteY1-40" fmla="*/ 13494 h 420752"/>
              <a:gd name="connsiteX2-41" fmla="*/ 111919 w 342900"/>
              <a:gd name="connsiteY2-42" fmla="*/ 1588 h 420752"/>
              <a:gd name="connsiteX3-43" fmla="*/ 180975 w 342900"/>
              <a:gd name="connsiteY3-44" fmla="*/ 44451 h 420752"/>
              <a:gd name="connsiteX4-45" fmla="*/ 185737 w 342900"/>
              <a:gd name="connsiteY4-46" fmla="*/ 130175 h 420752"/>
              <a:gd name="connsiteX5-47" fmla="*/ 192881 w 342900"/>
              <a:gd name="connsiteY5-48" fmla="*/ 223044 h 420752"/>
              <a:gd name="connsiteX6-49" fmla="*/ 202406 w 342900"/>
              <a:gd name="connsiteY6-50" fmla="*/ 337345 h 420752"/>
              <a:gd name="connsiteX7-51" fmla="*/ 278606 w 342900"/>
              <a:gd name="connsiteY7-52" fmla="*/ 404019 h 420752"/>
              <a:gd name="connsiteX8-53" fmla="*/ 342900 w 342900"/>
              <a:gd name="connsiteY8-54" fmla="*/ 420688 h 420752"/>
              <a:gd name="connsiteX0-55" fmla="*/ 0 w 342900"/>
              <a:gd name="connsiteY0-56" fmla="*/ 53975 h 420752"/>
              <a:gd name="connsiteX1-57" fmla="*/ 40481 w 342900"/>
              <a:gd name="connsiteY1-58" fmla="*/ 13494 h 420752"/>
              <a:gd name="connsiteX2-59" fmla="*/ 111919 w 342900"/>
              <a:gd name="connsiteY2-60" fmla="*/ 1588 h 420752"/>
              <a:gd name="connsiteX3-61" fmla="*/ 180975 w 342900"/>
              <a:gd name="connsiteY3-62" fmla="*/ 44451 h 420752"/>
              <a:gd name="connsiteX4-63" fmla="*/ 185737 w 342900"/>
              <a:gd name="connsiteY4-64" fmla="*/ 130175 h 420752"/>
              <a:gd name="connsiteX5-65" fmla="*/ 180975 w 342900"/>
              <a:gd name="connsiteY5-66" fmla="*/ 223044 h 420752"/>
              <a:gd name="connsiteX6-67" fmla="*/ 202406 w 342900"/>
              <a:gd name="connsiteY6-68" fmla="*/ 337345 h 420752"/>
              <a:gd name="connsiteX7-69" fmla="*/ 278606 w 342900"/>
              <a:gd name="connsiteY7-70" fmla="*/ 404019 h 420752"/>
              <a:gd name="connsiteX8-71" fmla="*/ 342900 w 342900"/>
              <a:gd name="connsiteY8-72" fmla="*/ 420688 h 420752"/>
              <a:gd name="connsiteX0-73" fmla="*/ 0 w 342900"/>
              <a:gd name="connsiteY0-74" fmla="*/ 53975 h 420752"/>
              <a:gd name="connsiteX1-75" fmla="*/ 40481 w 342900"/>
              <a:gd name="connsiteY1-76" fmla="*/ 13494 h 420752"/>
              <a:gd name="connsiteX2-77" fmla="*/ 111919 w 342900"/>
              <a:gd name="connsiteY2-78" fmla="*/ 1588 h 420752"/>
              <a:gd name="connsiteX3-79" fmla="*/ 180975 w 342900"/>
              <a:gd name="connsiteY3-80" fmla="*/ 44451 h 420752"/>
              <a:gd name="connsiteX4-81" fmla="*/ 185737 w 342900"/>
              <a:gd name="connsiteY4-82" fmla="*/ 130175 h 420752"/>
              <a:gd name="connsiteX5-83" fmla="*/ 190500 w 342900"/>
              <a:gd name="connsiteY5-84" fmla="*/ 225425 h 420752"/>
              <a:gd name="connsiteX6-85" fmla="*/ 202406 w 342900"/>
              <a:gd name="connsiteY6-86" fmla="*/ 337345 h 420752"/>
              <a:gd name="connsiteX7-87" fmla="*/ 278606 w 342900"/>
              <a:gd name="connsiteY7-88" fmla="*/ 404019 h 420752"/>
              <a:gd name="connsiteX8-89" fmla="*/ 342900 w 342900"/>
              <a:gd name="connsiteY8-90" fmla="*/ 420688 h 420752"/>
              <a:gd name="connsiteX0-91" fmla="*/ 0 w 342900"/>
              <a:gd name="connsiteY0-92" fmla="*/ 53975 h 420752"/>
              <a:gd name="connsiteX1-93" fmla="*/ 40481 w 342900"/>
              <a:gd name="connsiteY1-94" fmla="*/ 13494 h 420752"/>
              <a:gd name="connsiteX2-95" fmla="*/ 111919 w 342900"/>
              <a:gd name="connsiteY2-96" fmla="*/ 1588 h 420752"/>
              <a:gd name="connsiteX3-97" fmla="*/ 180975 w 342900"/>
              <a:gd name="connsiteY3-98" fmla="*/ 44451 h 420752"/>
              <a:gd name="connsiteX4-99" fmla="*/ 185737 w 342900"/>
              <a:gd name="connsiteY4-100" fmla="*/ 130175 h 420752"/>
              <a:gd name="connsiteX5-101" fmla="*/ 171450 w 342900"/>
              <a:gd name="connsiteY5-102" fmla="*/ 239712 h 420752"/>
              <a:gd name="connsiteX6-103" fmla="*/ 202406 w 342900"/>
              <a:gd name="connsiteY6-104" fmla="*/ 337345 h 420752"/>
              <a:gd name="connsiteX7-105" fmla="*/ 278606 w 342900"/>
              <a:gd name="connsiteY7-106" fmla="*/ 404019 h 420752"/>
              <a:gd name="connsiteX8-107" fmla="*/ 342900 w 342900"/>
              <a:gd name="connsiteY8-108" fmla="*/ 420688 h 420752"/>
              <a:gd name="connsiteX0-109" fmla="*/ 0 w 342900"/>
              <a:gd name="connsiteY0-110" fmla="*/ 53975 h 420752"/>
              <a:gd name="connsiteX1-111" fmla="*/ 40481 w 342900"/>
              <a:gd name="connsiteY1-112" fmla="*/ 13494 h 420752"/>
              <a:gd name="connsiteX2-113" fmla="*/ 111919 w 342900"/>
              <a:gd name="connsiteY2-114" fmla="*/ 1588 h 420752"/>
              <a:gd name="connsiteX3-115" fmla="*/ 180975 w 342900"/>
              <a:gd name="connsiteY3-116" fmla="*/ 44451 h 420752"/>
              <a:gd name="connsiteX4-117" fmla="*/ 185737 w 342900"/>
              <a:gd name="connsiteY4-118" fmla="*/ 130175 h 420752"/>
              <a:gd name="connsiteX5-119" fmla="*/ 152400 w 342900"/>
              <a:gd name="connsiteY5-120" fmla="*/ 237331 h 420752"/>
              <a:gd name="connsiteX6-121" fmla="*/ 202406 w 342900"/>
              <a:gd name="connsiteY6-122" fmla="*/ 337345 h 420752"/>
              <a:gd name="connsiteX7-123" fmla="*/ 278606 w 342900"/>
              <a:gd name="connsiteY7-124" fmla="*/ 404019 h 420752"/>
              <a:gd name="connsiteX8-125" fmla="*/ 342900 w 342900"/>
              <a:gd name="connsiteY8-126" fmla="*/ 420688 h 420752"/>
              <a:gd name="connsiteX0-127" fmla="*/ 0 w 342900"/>
              <a:gd name="connsiteY0-128" fmla="*/ 53975 h 420752"/>
              <a:gd name="connsiteX1-129" fmla="*/ 40481 w 342900"/>
              <a:gd name="connsiteY1-130" fmla="*/ 13494 h 420752"/>
              <a:gd name="connsiteX2-131" fmla="*/ 111919 w 342900"/>
              <a:gd name="connsiteY2-132" fmla="*/ 1588 h 420752"/>
              <a:gd name="connsiteX3-133" fmla="*/ 180975 w 342900"/>
              <a:gd name="connsiteY3-134" fmla="*/ 44451 h 420752"/>
              <a:gd name="connsiteX4-135" fmla="*/ 185737 w 342900"/>
              <a:gd name="connsiteY4-136" fmla="*/ 130175 h 420752"/>
              <a:gd name="connsiteX5-137" fmla="*/ 164306 w 342900"/>
              <a:gd name="connsiteY5-138" fmla="*/ 244475 h 420752"/>
              <a:gd name="connsiteX6-139" fmla="*/ 202406 w 342900"/>
              <a:gd name="connsiteY6-140" fmla="*/ 337345 h 420752"/>
              <a:gd name="connsiteX7-141" fmla="*/ 278606 w 342900"/>
              <a:gd name="connsiteY7-142" fmla="*/ 404019 h 420752"/>
              <a:gd name="connsiteX8-143" fmla="*/ 342900 w 342900"/>
              <a:gd name="connsiteY8-144" fmla="*/ 420688 h 420752"/>
              <a:gd name="connsiteX0-145" fmla="*/ 0 w 342900"/>
              <a:gd name="connsiteY0-146" fmla="*/ 53975 h 420704"/>
              <a:gd name="connsiteX1-147" fmla="*/ 40481 w 342900"/>
              <a:gd name="connsiteY1-148" fmla="*/ 13494 h 420704"/>
              <a:gd name="connsiteX2-149" fmla="*/ 111919 w 342900"/>
              <a:gd name="connsiteY2-150" fmla="*/ 1588 h 420704"/>
              <a:gd name="connsiteX3-151" fmla="*/ 180975 w 342900"/>
              <a:gd name="connsiteY3-152" fmla="*/ 44451 h 420704"/>
              <a:gd name="connsiteX4-153" fmla="*/ 185737 w 342900"/>
              <a:gd name="connsiteY4-154" fmla="*/ 130175 h 420704"/>
              <a:gd name="connsiteX5-155" fmla="*/ 164306 w 342900"/>
              <a:gd name="connsiteY5-156" fmla="*/ 244475 h 420704"/>
              <a:gd name="connsiteX6-157" fmla="*/ 202406 w 342900"/>
              <a:gd name="connsiteY6-158" fmla="*/ 337345 h 420704"/>
              <a:gd name="connsiteX7-159" fmla="*/ 264318 w 342900"/>
              <a:gd name="connsiteY7-160" fmla="*/ 392113 h 420704"/>
              <a:gd name="connsiteX8-161" fmla="*/ 342900 w 342900"/>
              <a:gd name="connsiteY8-162" fmla="*/ 420688 h 420704"/>
              <a:gd name="connsiteX0-163" fmla="*/ 0 w 342900"/>
              <a:gd name="connsiteY0-164" fmla="*/ 53975 h 420704"/>
              <a:gd name="connsiteX1-165" fmla="*/ 40481 w 342900"/>
              <a:gd name="connsiteY1-166" fmla="*/ 13494 h 420704"/>
              <a:gd name="connsiteX2-167" fmla="*/ 111919 w 342900"/>
              <a:gd name="connsiteY2-168" fmla="*/ 1588 h 420704"/>
              <a:gd name="connsiteX3-169" fmla="*/ 180975 w 342900"/>
              <a:gd name="connsiteY3-170" fmla="*/ 44451 h 420704"/>
              <a:gd name="connsiteX4-171" fmla="*/ 185737 w 342900"/>
              <a:gd name="connsiteY4-172" fmla="*/ 130175 h 420704"/>
              <a:gd name="connsiteX5-173" fmla="*/ 132556 w 342900"/>
              <a:gd name="connsiteY5-174" fmla="*/ 257175 h 420704"/>
              <a:gd name="connsiteX6-175" fmla="*/ 202406 w 342900"/>
              <a:gd name="connsiteY6-176" fmla="*/ 337345 h 420704"/>
              <a:gd name="connsiteX7-177" fmla="*/ 264318 w 342900"/>
              <a:gd name="connsiteY7-178" fmla="*/ 392113 h 420704"/>
              <a:gd name="connsiteX8-179" fmla="*/ 342900 w 342900"/>
              <a:gd name="connsiteY8-180" fmla="*/ 420688 h 420704"/>
              <a:gd name="connsiteX0-181" fmla="*/ 0 w 342900"/>
              <a:gd name="connsiteY0-182" fmla="*/ 53975 h 420704"/>
              <a:gd name="connsiteX1-183" fmla="*/ 40481 w 342900"/>
              <a:gd name="connsiteY1-184" fmla="*/ 13494 h 420704"/>
              <a:gd name="connsiteX2-185" fmla="*/ 111919 w 342900"/>
              <a:gd name="connsiteY2-186" fmla="*/ 1588 h 420704"/>
              <a:gd name="connsiteX3-187" fmla="*/ 180975 w 342900"/>
              <a:gd name="connsiteY3-188" fmla="*/ 44451 h 420704"/>
              <a:gd name="connsiteX4-189" fmla="*/ 185737 w 342900"/>
              <a:gd name="connsiteY4-190" fmla="*/ 130175 h 420704"/>
              <a:gd name="connsiteX5-191" fmla="*/ 151606 w 342900"/>
              <a:gd name="connsiteY5-192" fmla="*/ 266700 h 420704"/>
              <a:gd name="connsiteX6-193" fmla="*/ 202406 w 342900"/>
              <a:gd name="connsiteY6-194" fmla="*/ 337345 h 420704"/>
              <a:gd name="connsiteX7-195" fmla="*/ 264318 w 342900"/>
              <a:gd name="connsiteY7-196" fmla="*/ 392113 h 420704"/>
              <a:gd name="connsiteX8-197" fmla="*/ 342900 w 342900"/>
              <a:gd name="connsiteY8-198" fmla="*/ 420688 h 420704"/>
              <a:gd name="connsiteX0-199" fmla="*/ 0 w 342900"/>
              <a:gd name="connsiteY0-200" fmla="*/ 53975 h 420704"/>
              <a:gd name="connsiteX1-201" fmla="*/ 40481 w 342900"/>
              <a:gd name="connsiteY1-202" fmla="*/ 13494 h 420704"/>
              <a:gd name="connsiteX2-203" fmla="*/ 111919 w 342900"/>
              <a:gd name="connsiteY2-204" fmla="*/ 1588 h 420704"/>
              <a:gd name="connsiteX3-205" fmla="*/ 180975 w 342900"/>
              <a:gd name="connsiteY3-206" fmla="*/ 44451 h 420704"/>
              <a:gd name="connsiteX4-207" fmla="*/ 185737 w 342900"/>
              <a:gd name="connsiteY4-208" fmla="*/ 130175 h 420704"/>
              <a:gd name="connsiteX5-209" fmla="*/ 154781 w 342900"/>
              <a:gd name="connsiteY5-210" fmla="*/ 254000 h 420704"/>
              <a:gd name="connsiteX6-211" fmla="*/ 202406 w 342900"/>
              <a:gd name="connsiteY6-212" fmla="*/ 337345 h 420704"/>
              <a:gd name="connsiteX7-213" fmla="*/ 264318 w 342900"/>
              <a:gd name="connsiteY7-214" fmla="*/ 392113 h 420704"/>
              <a:gd name="connsiteX8-215" fmla="*/ 342900 w 342900"/>
              <a:gd name="connsiteY8-216" fmla="*/ 420688 h 420704"/>
              <a:gd name="connsiteX0-217" fmla="*/ 0 w 342900"/>
              <a:gd name="connsiteY0-218" fmla="*/ 53975 h 420704"/>
              <a:gd name="connsiteX1-219" fmla="*/ 40481 w 342900"/>
              <a:gd name="connsiteY1-220" fmla="*/ 13494 h 420704"/>
              <a:gd name="connsiteX2-221" fmla="*/ 111919 w 342900"/>
              <a:gd name="connsiteY2-222" fmla="*/ 1588 h 420704"/>
              <a:gd name="connsiteX3-223" fmla="*/ 180975 w 342900"/>
              <a:gd name="connsiteY3-224" fmla="*/ 44451 h 420704"/>
              <a:gd name="connsiteX4-225" fmla="*/ 185737 w 342900"/>
              <a:gd name="connsiteY4-226" fmla="*/ 130175 h 420704"/>
              <a:gd name="connsiteX5-227" fmla="*/ 154781 w 342900"/>
              <a:gd name="connsiteY5-228" fmla="*/ 254000 h 420704"/>
              <a:gd name="connsiteX6-229" fmla="*/ 202406 w 342900"/>
              <a:gd name="connsiteY6-230" fmla="*/ 337345 h 420704"/>
              <a:gd name="connsiteX7-231" fmla="*/ 264318 w 342900"/>
              <a:gd name="connsiteY7-232" fmla="*/ 392113 h 420704"/>
              <a:gd name="connsiteX8-233" fmla="*/ 342900 w 342900"/>
              <a:gd name="connsiteY8-234" fmla="*/ 420688 h 420704"/>
              <a:gd name="connsiteX0-235" fmla="*/ 0 w 342900"/>
              <a:gd name="connsiteY0-236" fmla="*/ 53975 h 420704"/>
              <a:gd name="connsiteX1-237" fmla="*/ 40481 w 342900"/>
              <a:gd name="connsiteY1-238" fmla="*/ 13494 h 420704"/>
              <a:gd name="connsiteX2-239" fmla="*/ 111919 w 342900"/>
              <a:gd name="connsiteY2-240" fmla="*/ 1588 h 420704"/>
              <a:gd name="connsiteX3-241" fmla="*/ 180975 w 342900"/>
              <a:gd name="connsiteY3-242" fmla="*/ 44451 h 420704"/>
              <a:gd name="connsiteX4-243" fmla="*/ 185737 w 342900"/>
              <a:gd name="connsiteY4-244" fmla="*/ 130175 h 420704"/>
              <a:gd name="connsiteX5-245" fmla="*/ 154781 w 342900"/>
              <a:gd name="connsiteY5-246" fmla="*/ 254000 h 420704"/>
              <a:gd name="connsiteX6-247" fmla="*/ 202406 w 342900"/>
              <a:gd name="connsiteY6-248" fmla="*/ 337345 h 420704"/>
              <a:gd name="connsiteX7-249" fmla="*/ 264318 w 342900"/>
              <a:gd name="connsiteY7-250" fmla="*/ 392113 h 420704"/>
              <a:gd name="connsiteX8-251" fmla="*/ 342900 w 342900"/>
              <a:gd name="connsiteY8-252" fmla="*/ 420688 h 420704"/>
              <a:gd name="connsiteX0-253" fmla="*/ 0 w 342900"/>
              <a:gd name="connsiteY0-254" fmla="*/ 53975 h 420698"/>
              <a:gd name="connsiteX1-255" fmla="*/ 40481 w 342900"/>
              <a:gd name="connsiteY1-256" fmla="*/ 13494 h 420698"/>
              <a:gd name="connsiteX2-257" fmla="*/ 111919 w 342900"/>
              <a:gd name="connsiteY2-258" fmla="*/ 1588 h 420698"/>
              <a:gd name="connsiteX3-259" fmla="*/ 180975 w 342900"/>
              <a:gd name="connsiteY3-260" fmla="*/ 44451 h 420698"/>
              <a:gd name="connsiteX4-261" fmla="*/ 185737 w 342900"/>
              <a:gd name="connsiteY4-262" fmla="*/ 130175 h 420698"/>
              <a:gd name="connsiteX5-263" fmla="*/ 154781 w 342900"/>
              <a:gd name="connsiteY5-264" fmla="*/ 254000 h 420698"/>
              <a:gd name="connsiteX6-265" fmla="*/ 202406 w 342900"/>
              <a:gd name="connsiteY6-266" fmla="*/ 337345 h 420698"/>
              <a:gd name="connsiteX7-267" fmla="*/ 273843 w 342900"/>
              <a:gd name="connsiteY7-268" fmla="*/ 382588 h 420698"/>
              <a:gd name="connsiteX8-269" fmla="*/ 342900 w 342900"/>
              <a:gd name="connsiteY8-270" fmla="*/ 420688 h 420698"/>
              <a:gd name="connsiteX0-271" fmla="*/ 0 w 361950"/>
              <a:gd name="connsiteY0-272" fmla="*/ 53975 h 414352"/>
              <a:gd name="connsiteX1-273" fmla="*/ 40481 w 361950"/>
              <a:gd name="connsiteY1-274" fmla="*/ 13494 h 414352"/>
              <a:gd name="connsiteX2-275" fmla="*/ 111919 w 361950"/>
              <a:gd name="connsiteY2-276" fmla="*/ 1588 h 414352"/>
              <a:gd name="connsiteX3-277" fmla="*/ 180975 w 361950"/>
              <a:gd name="connsiteY3-278" fmla="*/ 44451 h 414352"/>
              <a:gd name="connsiteX4-279" fmla="*/ 185737 w 361950"/>
              <a:gd name="connsiteY4-280" fmla="*/ 130175 h 414352"/>
              <a:gd name="connsiteX5-281" fmla="*/ 154781 w 361950"/>
              <a:gd name="connsiteY5-282" fmla="*/ 254000 h 414352"/>
              <a:gd name="connsiteX6-283" fmla="*/ 202406 w 361950"/>
              <a:gd name="connsiteY6-284" fmla="*/ 337345 h 414352"/>
              <a:gd name="connsiteX7-285" fmla="*/ 273843 w 361950"/>
              <a:gd name="connsiteY7-286" fmla="*/ 382588 h 414352"/>
              <a:gd name="connsiteX8-287" fmla="*/ 361950 w 361950"/>
              <a:gd name="connsiteY8-288" fmla="*/ 414338 h 414352"/>
              <a:gd name="connsiteX0-289" fmla="*/ 0 w 361950"/>
              <a:gd name="connsiteY0-290" fmla="*/ 53975 h 414352"/>
              <a:gd name="connsiteX1-291" fmla="*/ 40481 w 361950"/>
              <a:gd name="connsiteY1-292" fmla="*/ 13494 h 414352"/>
              <a:gd name="connsiteX2-293" fmla="*/ 111919 w 361950"/>
              <a:gd name="connsiteY2-294" fmla="*/ 1588 h 414352"/>
              <a:gd name="connsiteX3-295" fmla="*/ 180975 w 361950"/>
              <a:gd name="connsiteY3-296" fmla="*/ 44451 h 414352"/>
              <a:gd name="connsiteX4-297" fmla="*/ 185737 w 361950"/>
              <a:gd name="connsiteY4-298" fmla="*/ 130175 h 414352"/>
              <a:gd name="connsiteX5-299" fmla="*/ 169069 w 361950"/>
              <a:gd name="connsiteY5-300" fmla="*/ 256381 h 414352"/>
              <a:gd name="connsiteX6-301" fmla="*/ 202406 w 361950"/>
              <a:gd name="connsiteY6-302" fmla="*/ 337345 h 414352"/>
              <a:gd name="connsiteX7-303" fmla="*/ 273843 w 361950"/>
              <a:gd name="connsiteY7-304" fmla="*/ 382588 h 414352"/>
              <a:gd name="connsiteX8-305" fmla="*/ 361950 w 361950"/>
              <a:gd name="connsiteY8-306" fmla="*/ 414338 h 414352"/>
              <a:gd name="connsiteX0-307" fmla="*/ 0 w 361950"/>
              <a:gd name="connsiteY0-308" fmla="*/ 53975 h 414352"/>
              <a:gd name="connsiteX1-309" fmla="*/ 40481 w 361950"/>
              <a:gd name="connsiteY1-310" fmla="*/ 13494 h 414352"/>
              <a:gd name="connsiteX2-311" fmla="*/ 111919 w 361950"/>
              <a:gd name="connsiteY2-312" fmla="*/ 1588 h 414352"/>
              <a:gd name="connsiteX3-313" fmla="*/ 180975 w 361950"/>
              <a:gd name="connsiteY3-314" fmla="*/ 44451 h 414352"/>
              <a:gd name="connsiteX4-315" fmla="*/ 185737 w 361950"/>
              <a:gd name="connsiteY4-316" fmla="*/ 130175 h 414352"/>
              <a:gd name="connsiteX5-317" fmla="*/ 157162 w 361950"/>
              <a:gd name="connsiteY5-318" fmla="*/ 261143 h 414352"/>
              <a:gd name="connsiteX6-319" fmla="*/ 202406 w 361950"/>
              <a:gd name="connsiteY6-320" fmla="*/ 337345 h 414352"/>
              <a:gd name="connsiteX7-321" fmla="*/ 273843 w 361950"/>
              <a:gd name="connsiteY7-322" fmla="*/ 382588 h 414352"/>
              <a:gd name="connsiteX8-323" fmla="*/ 361950 w 361950"/>
              <a:gd name="connsiteY8-324" fmla="*/ 414338 h 414352"/>
              <a:gd name="connsiteX0-325" fmla="*/ 0 w 361950"/>
              <a:gd name="connsiteY0-326" fmla="*/ 53975 h 414352"/>
              <a:gd name="connsiteX1-327" fmla="*/ 40481 w 361950"/>
              <a:gd name="connsiteY1-328" fmla="*/ 13494 h 414352"/>
              <a:gd name="connsiteX2-329" fmla="*/ 111919 w 361950"/>
              <a:gd name="connsiteY2-330" fmla="*/ 1588 h 414352"/>
              <a:gd name="connsiteX3-331" fmla="*/ 180975 w 361950"/>
              <a:gd name="connsiteY3-332" fmla="*/ 44451 h 414352"/>
              <a:gd name="connsiteX4-333" fmla="*/ 185737 w 361950"/>
              <a:gd name="connsiteY4-334" fmla="*/ 130175 h 414352"/>
              <a:gd name="connsiteX5-335" fmla="*/ 192881 w 361950"/>
              <a:gd name="connsiteY5-336" fmla="*/ 261143 h 414352"/>
              <a:gd name="connsiteX6-337" fmla="*/ 202406 w 361950"/>
              <a:gd name="connsiteY6-338" fmla="*/ 337345 h 414352"/>
              <a:gd name="connsiteX7-339" fmla="*/ 273843 w 361950"/>
              <a:gd name="connsiteY7-340" fmla="*/ 382588 h 414352"/>
              <a:gd name="connsiteX8-341" fmla="*/ 361950 w 361950"/>
              <a:gd name="connsiteY8-342" fmla="*/ 414338 h 4143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61950" h="414352">
                <a:moveTo>
                  <a:pt x="0" y="53975"/>
                </a:moveTo>
                <a:cubicBezTo>
                  <a:pt x="10914" y="38100"/>
                  <a:pt x="21828" y="22225"/>
                  <a:pt x="40481" y="13494"/>
                </a:cubicBezTo>
                <a:cubicBezTo>
                  <a:pt x="59134" y="4763"/>
                  <a:pt x="88503" y="-3572"/>
                  <a:pt x="111919" y="1588"/>
                </a:cubicBezTo>
                <a:cubicBezTo>
                  <a:pt x="135335" y="6748"/>
                  <a:pt x="168672" y="23020"/>
                  <a:pt x="180975" y="44451"/>
                </a:cubicBezTo>
                <a:cubicBezTo>
                  <a:pt x="193278" y="65882"/>
                  <a:pt x="183753" y="94060"/>
                  <a:pt x="185737" y="130175"/>
                </a:cubicBezTo>
                <a:cubicBezTo>
                  <a:pt x="187721" y="166290"/>
                  <a:pt x="180578" y="172640"/>
                  <a:pt x="192881" y="261143"/>
                </a:cubicBezTo>
                <a:cubicBezTo>
                  <a:pt x="205184" y="349646"/>
                  <a:pt x="188912" y="317104"/>
                  <a:pt x="202406" y="337345"/>
                </a:cubicBezTo>
                <a:cubicBezTo>
                  <a:pt x="215900" y="357586"/>
                  <a:pt x="250427" y="368698"/>
                  <a:pt x="273843" y="382588"/>
                </a:cubicBezTo>
                <a:cubicBezTo>
                  <a:pt x="297259" y="396478"/>
                  <a:pt x="341709" y="414933"/>
                  <a:pt x="361950" y="414338"/>
                </a:cubicBezTo>
              </a:path>
            </a:pathLst>
          </a:custGeom>
          <a:ln w="165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3" name="Freeform 362"/>
          <p:cNvSpPr/>
          <p:nvPr/>
        </p:nvSpPr>
        <p:spPr>
          <a:xfrm>
            <a:off x="6101498" y="2125400"/>
            <a:ext cx="238125" cy="135286"/>
          </a:xfrm>
          <a:custGeom>
            <a:avLst/>
            <a:gdLst>
              <a:gd name="connsiteX0" fmla="*/ 0 w 238125"/>
              <a:gd name="connsiteY0" fmla="*/ 133350 h 135286"/>
              <a:gd name="connsiteX1" fmla="*/ 80963 w 238125"/>
              <a:gd name="connsiteY1" fmla="*/ 130969 h 135286"/>
              <a:gd name="connsiteX2" fmla="*/ 183356 w 238125"/>
              <a:gd name="connsiteY2" fmla="*/ 95250 h 135286"/>
              <a:gd name="connsiteX3" fmla="*/ 238125 w 238125"/>
              <a:gd name="connsiteY3" fmla="*/ 0 h 135286"/>
              <a:gd name="connsiteX4" fmla="*/ 238125 w 238125"/>
              <a:gd name="connsiteY4" fmla="*/ 0 h 13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135286">
                <a:moveTo>
                  <a:pt x="0" y="133350"/>
                </a:moveTo>
                <a:cubicBezTo>
                  <a:pt x="25202" y="135334"/>
                  <a:pt x="50404" y="137319"/>
                  <a:pt x="80963" y="130969"/>
                </a:cubicBezTo>
                <a:cubicBezTo>
                  <a:pt x="111522" y="124619"/>
                  <a:pt x="157162" y="117078"/>
                  <a:pt x="183356" y="95250"/>
                </a:cubicBezTo>
                <a:cubicBezTo>
                  <a:pt x="209550" y="73422"/>
                  <a:pt x="238125" y="0"/>
                  <a:pt x="238125" y="0"/>
                </a:cubicBezTo>
                <a:lnTo>
                  <a:pt x="238125" y="0"/>
                </a:lnTo>
              </a:path>
            </a:pathLst>
          </a:cu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4" name="Freeform 363"/>
          <p:cNvSpPr/>
          <p:nvPr/>
        </p:nvSpPr>
        <p:spPr>
          <a:xfrm>
            <a:off x="6292951" y="1554855"/>
            <a:ext cx="74370" cy="685800"/>
          </a:xfrm>
          <a:custGeom>
            <a:avLst/>
            <a:gdLst>
              <a:gd name="connsiteX0" fmla="*/ 0 w 50558"/>
              <a:gd name="connsiteY0" fmla="*/ 600075 h 600075"/>
              <a:gd name="connsiteX1" fmla="*/ 35719 w 50558"/>
              <a:gd name="connsiteY1" fmla="*/ 521494 h 600075"/>
              <a:gd name="connsiteX2" fmla="*/ 50006 w 50558"/>
              <a:gd name="connsiteY2" fmla="*/ 342900 h 600075"/>
              <a:gd name="connsiteX3" fmla="*/ 47625 w 50558"/>
              <a:gd name="connsiteY3" fmla="*/ 223837 h 600075"/>
              <a:gd name="connsiteX4" fmla="*/ 47625 w 50558"/>
              <a:gd name="connsiteY4" fmla="*/ 123825 h 600075"/>
              <a:gd name="connsiteX5" fmla="*/ 47625 w 50558"/>
              <a:gd name="connsiteY5" fmla="*/ 0 h 600075"/>
              <a:gd name="connsiteX0-1" fmla="*/ 0 w 50558"/>
              <a:gd name="connsiteY0-2" fmla="*/ 642938 h 642938"/>
              <a:gd name="connsiteX1-3" fmla="*/ 35719 w 50558"/>
              <a:gd name="connsiteY1-4" fmla="*/ 521494 h 642938"/>
              <a:gd name="connsiteX2-5" fmla="*/ 50006 w 50558"/>
              <a:gd name="connsiteY2-6" fmla="*/ 342900 h 642938"/>
              <a:gd name="connsiteX3-7" fmla="*/ 47625 w 50558"/>
              <a:gd name="connsiteY3-8" fmla="*/ 223837 h 642938"/>
              <a:gd name="connsiteX4-9" fmla="*/ 47625 w 50558"/>
              <a:gd name="connsiteY4-10" fmla="*/ 123825 h 642938"/>
              <a:gd name="connsiteX5-11" fmla="*/ 47625 w 50558"/>
              <a:gd name="connsiteY5-12" fmla="*/ 0 h 642938"/>
              <a:gd name="connsiteX0-13" fmla="*/ 0 w 74370"/>
              <a:gd name="connsiteY0-14" fmla="*/ 685800 h 685800"/>
              <a:gd name="connsiteX1-15" fmla="*/ 59531 w 74370"/>
              <a:gd name="connsiteY1-16" fmla="*/ 521494 h 685800"/>
              <a:gd name="connsiteX2-17" fmla="*/ 73818 w 74370"/>
              <a:gd name="connsiteY2-18" fmla="*/ 342900 h 685800"/>
              <a:gd name="connsiteX3-19" fmla="*/ 71437 w 74370"/>
              <a:gd name="connsiteY3-20" fmla="*/ 223837 h 685800"/>
              <a:gd name="connsiteX4-21" fmla="*/ 71437 w 74370"/>
              <a:gd name="connsiteY4-22" fmla="*/ 123825 h 685800"/>
              <a:gd name="connsiteX5-23" fmla="*/ 71437 w 74370"/>
              <a:gd name="connsiteY5-24" fmla="*/ 0 h 68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74370" h="685800">
                <a:moveTo>
                  <a:pt x="0" y="685800"/>
                </a:moveTo>
                <a:cubicBezTo>
                  <a:pt x="13692" y="667940"/>
                  <a:pt x="47228" y="578644"/>
                  <a:pt x="59531" y="521494"/>
                </a:cubicBezTo>
                <a:cubicBezTo>
                  <a:pt x="71834" y="464344"/>
                  <a:pt x="71834" y="392509"/>
                  <a:pt x="73818" y="342900"/>
                </a:cubicBezTo>
                <a:cubicBezTo>
                  <a:pt x="75802" y="293291"/>
                  <a:pt x="71834" y="260349"/>
                  <a:pt x="71437" y="223837"/>
                </a:cubicBezTo>
                <a:cubicBezTo>
                  <a:pt x="71040" y="187325"/>
                  <a:pt x="71437" y="123825"/>
                  <a:pt x="71437" y="123825"/>
                </a:cubicBezTo>
                <a:lnTo>
                  <a:pt x="71437" y="0"/>
                </a:lnTo>
              </a:path>
            </a:pathLst>
          </a:custGeom>
          <a:ln w="2190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5" name="Freeform 364"/>
          <p:cNvSpPr/>
          <p:nvPr/>
        </p:nvSpPr>
        <p:spPr>
          <a:xfrm rot="21145424">
            <a:off x="6355835" y="1427107"/>
            <a:ext cx="152577" cy="190574"/>
          </a:xfrm>
          <a:custGeom>
            <a:avLst/>
            <a:gdLst>
              <a:gd name="connsiteX0" fmla="*/ 1058 w 77258"/>
              <a:gd name="connsiteY0" fmla="*/ 135731 h 135731"/>
              <a:gd name="connsiteX1" fmla="*/ 10583 w 77258"/>
              <a:gd name="connsiteY1" fmla="*/ 50006 h 135731"/>
              <a:gd name="connsiteX2" fmla="*/ 77258 w 77258"/>
              <a:gd name="connsiteY2" fmla="*/ 0 h 135731"/>
              <a:gd name="connsiteX0-1" fmla="*/ 2169 w 102181"/>
              <a:gd name="connsiteY0-2" fmla="*/ 126206 h 126206"/>
              <a:gd name="connsiteX1-3" fmla="*/ 11694 w 102181"/>
              <a:gd name="connsiteY1-4" fmla="*/ 40481 h 126206"/>
              <a:gd name="connsiteX2-5" fmla="*/ 102181 w 102181"/>
              <a:gd name="connsiteY2-6" fmla="*/ 0 h 126206"/>
              <a:gd name="connsiteX0-7" fmla="*/ 322 w 100334"/>
              <a:gd name="connsiteY0-8" fmla="*/ 126206 h 126206"/>
              <a:gd name="connsiteX1-9" fmla="*/ 19372 w 100334"/>
              <a:gd name="connsiteY1-10" fmla="*/ 47625 h 126206"/>
              <a:gd name="connsiteX2-11" fmla="*/ 100334 w 100334"/>
              <a:gd name="connsiteY2-12" fmla="*/ 0 h 126206"/>
              <a:gd name="connsiteX0-13" fmla="*/ 465 w 100477"/>
              <a:gd name="connsiteY0-14" fmla="*/ 126206 h 126206"/>
              <a:gd name="connsiteX1-15" fmla="*/ 19515 w 100477"/>
              <a:gd name="connsiteY1-16" fmla="*/ 47625 h 126206"/>
              <a:gd name="connsiteX2-17" fmla="*/ 100477 w 100477"/>
              <a:gd name="connsiteY2-18" fmla="*/ 0 h 126206"/>
              <a:gd name="connsiteX0-19" fmla="*/ 0 w 100012"/>
              <a:gd name="connsiteY0-20" fmla="*/ 126206 h 126206"/>
              <a:gd name="connsiteX1-21" fmla="*/ 19050 w 100012"/>
              <a:gd name="connsiteY1-22" fmla="*/ 47625 h 126206"/>
              <a:gd name="connsiteX2-23" fmla="*/ 100012 w 100012"/>
              <a:gd name="connsiteY2-24" fmla="*/ 0 h 126206"/>
              <a:gd name="connsiteX0-25" fmla="*/ 1086 w 101098"/>
              <a:gd name="connsiteY0-26" fmla="*/ 126206 h 126206"/>
              <a:gd name="connsiteX1-27" fmla="*/ 20136 w 101098"/>
              <a:gd name="connsiteY1-28" fmla="*/ 47625 h 126206"/>
              <a:gd name="connsiteX2-29" fmla="*/ 101098 w 101098"/>
              <a:gd name="connsiteY2-30" fmla="*/ 0 h 126206"/>
              <a:gd name="connsiteX0-31" fmla="*/ 92 w 122329"/>
              <a:gd name="connsiteY0-32" fmla="*/ 151606 h 151606"/>
              <a:gd name="connsiteX1-33" fmla="*/ 41367 w 122329"/>
              <a:gd name="connsiteY1-34" fmla="*/ 47625 h 151606"/>
              <a:gd name="connsiteX2-35" fmla="*/ 122329 w 122329"/>
              <a:gd name="connsiteY2-36" fmla="*/ 0 h 151606"/>
              <a:gd name="connsiteX0-37" fmla="*/ 344 w 106706"/>
              <a:gd name="connsiteY0-38" fmla="*/ 180181 h 180181"/>
              <a:gd name="connsiteX1-39" fmla="*/ 25744 w 106706"/>
              <a:gd name="connsiteY1-40" fmla="*/ 47625 h 180181"/>
              <a:gd name="connsiteX2-41" fmla="*/ 106706 w 106706"/>
              <a:gd name="connsiteY2-42" fmla="*/ 0 h 180181"/>
              <a:gd name="connsiteX0-43" fmla="*/ 10945 w 117307"/>
              <a:gd name="connsiteY0-44" fmla="*/ 180181 h 180181"/>
              <a:gd name="connsiteX1-45" fmla="*/ 10945 w 117307"/>
              <a:gd name="connsiteY1-46" fmla="*/ 47625 h 180181"/>
              <a:gd name="connsiteX2-47" fmla="*/ 117307 w 117307"/>
              <a:gd name="connsiteY2-48" fmla="*/ 0 h 180181"/>
              <a:gd name="connsiteX0-49" fmla="*/ 8713 w 118250"/>
              <a:gd name="connsiteY0-50" fmla="*/ 205581 h 205581"/>
              <a:gd name="connsiteX1-51" fmla="*/ 11888 w 118250"/>
              <a:gd name="connsiteY1-52" fmla="*/ 47625 h 205581"/>
              <a:gd name="connsiteX2-53" fmla="*/ 118250 w 118250"/>
              <a:gd name="connsiteY2-54" fmla="*/ 0 h 205581"/>
              <a:gd name="connsiteX0-55" fmla="*/ 8713 w 127775"/>
              <a:gd name="connsiteY0-56" fmla="*/ 234156 h 234156"/>
              <a:gd name="connsiteX1-57" fmla="*/ 11888 w 127775"/>
              <a:gd name="connsiteY1-58" fmla="*/ 76200 h 234156"/>
              <a:gd name="connsiteX2-59" fmla="*/ 127775 w 127775"/>
              <a:gd name="connsiteY2-60" fmla="*/ 0 h 234156"/>
              <a:gd name="connsiteX0-61" fmla="*/ 3214 w 122276"/>
              <a:gd name="connsiteY0-62" fmla="*/ 234156 h 234156"/>
              <a:gd name="connsiteX1-63" fmla="*/ 15914 w 122276"/>
              <a:gd name="connsiteY1-64" fmla="*/ 76200 h 234156"/>
              <a:gd name="connsiteX2-65" fmla="*/ 122276 w 122276"/>
              <a:gd name="connsiteY2-66" fmla="*/ 0 h 234156"/>
              <a:gd name="connsiteX0-67" fmla="*/ 12887 w 131949"/>
              <a:gd name="connsiteY0-68" fmla="*/ 234156 h 234156"/>
              <a:gd name="connsiteX1-69" fmla="*/ 10269 w 131949"/>
              <a:gd name="connsiteY1-70" fmla="*/ 70960 h 234156"/>
              <a:gd name="connsiteX2-71" fmla="*/ 131949 w 131949"/>
              <a:gd name="connsiteY2-72" fmla="*/ 0 h 234156"/>
              <a:gd name="connsiteX0-73" fmla="*/ 12887 w 131170"/>
              <a:gd name="connsiteY0-74" fmla="*/ 210237 h 210237"/>
              <a:gd name="connsiteX1-75" fmla="*/ 10269 w 131170"/>
              <a:gd name="connsiteY1-76" fmla="*/ 47041 h 210237"/>
              <a:gd name="connsiteX2-77" fmla="*/ 131170 w 131170"/>
              <a:gd name="connsiteY2-78" fmla="*/ 0 h 210237"/>
              <a:gd name="connsiteX0-79" fmla="*/ 12887 w 152577"/>
              <a:gd name="connsiteY0-80" fmla="*/ 190574 h 190574"/>
              <a:gd name="connsiteX1-81" fmla="*/ 10269 w 152577"/>
              <a:gd name="connsiteY1-82" fmla="*/ 27378 h 190574"/>
              <a:gd name="connsiteX2-83" fmla="*/ 152577 w 152577"/>
              <a:gd name="connsiteY2-84" fmla="*/ 0 h 190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52577" h="190574">
                <a:moveTo>
                  <a:pt x="12887" y="190574"/>
                </a:moveTo>
                <a:cubicBezTo>
                  <a:pt x="11299" y="159022"/>
                  <a:pt x="-13544" y="76988"/>
                  <a:pt x="10269" y="27378"/>
                </a:cubicBezTo>
                <a:cubicBezTo>
                  <a:pt x="34082" y="-22232"/>
                  <a:pt x="125589" y="13692"/>
                  <a:pt x="152577" y="0"/>
                </a:cubicBezTo>
              </a:path>
            </a:pathLst>
          </a:custGeom>
          <a:ln w="180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6" name="Freeform 365"/>
          <p:cNvSpPr/>
          <p:nvPr/>
        </p:nvSpPr>
        <p:spPr>
          <a:xfrm>
            <a:off x="6414490" y="1412765"/>
            <a:ext cx="293325" cy="200829"/>
          </a:xfrm>
          <a:custGeom>
            <a:avLst/>
            <a:gdLst>
              <a:gd name="connsiteX0" fmla="*/ 561975 w 813327"/>
              <a:gd name="connsiteY0" fmla="*/ 2749 h 209829"/>
              <a:gd name="connsiteX1" fmla="*/ 659606 w 813327"/>
              <a:gd name="connsiteY1" fmla="*/ 2749 h 209829"/>
              <a:gd name="connsiteX2" fmla="*/ 766762 w 813327"/>
              <a:gd name="connsiteY2" fmla="*/ 31324 h 209829"/>
              <a:gd name="connsiteX3" fmla="*/ 812006 w 813327"/>
              <a:gd name="connsiteY3" fmla="*/ 102762 h 209829"/>
              <a:gd name="connsiteX4" fmla="*/ 790575 w 813327"/>
              <a:gd name="connsiteY4" fmla="*/ 176581 h 209829"/>
              <a:gd name="connsiteX5" fmla="*/ 685800 w 813327"/>
              <a:gd name="connsiteY5" fmla="*/ 207537 h 209829"/>
              <a:gd name="connsiteX6" fmla="*/ 590550 w 813327"/>
              <a:gd name="connsiteY6" fmla="*/ 207537 h 209829"/>
              <a:gd name="connsiteX7" fmla="*/ 280987 w 813327"/>
              <a:gd name="connsiteY7" fmla="*/ 207537 h 209829"/>
              <a:gd name="connsiteX8" fmla="*/ 80962 w 813327"/>
              <a:gd name="connsiteY8" fmla="*/ 188487 h 209829"/>
              <a:gd name="connsiteX9" fmla="*/ 0 w 813327"/>
              <a:gd name="connsiteY9" fmla="*/ 155149 h 209829"/>
              <a:gd name="connsiteX0-1" fmla="*/ 538162 w 813327"/>
              <a:gd name="connsiteY0-2" fmla="*/ 12312 h 207486"/>
              <a:gd name="connsiteX1-3" fmla="*/ 659606 w 813327"/>
              <a:gd name="connsiteY1-4" fmla="*/ 406 h 207486"/>
              <a:gd name="connsiteX2-5" fmla="*/ 766762 w 813327"/>
              <a:gd name="connsiteY2-6" fmla="*/ 28981 h 207486"/>
              <a:gd name="connsiteX3-7" fmla="*/ 812006 w 813327"/>
              <a:gd name="connsiteY3-8" fmla="*/ 100419 h 207486"/>
              <a:gd name="connsiteX4-9" fmla="*/ 790575 w 813327"/>
              <a:gd name="connsiteY4-10" fmla="*/ 174238 h 207486"/>
              <a:gd name="connsiteX5-11" fmla="*/ 685800 w 813327"/>
              <a:gd name="connsiteY5-12" fmla="*/ 205194 h 207486"/>
              <a:gd name="connsiteX6-13" fmla="*/ 590550 w 813327"/>
              <a:gd name="connsiteY6-14" fmla="*/ 205194 h 207486"/>
              <a:gd name="connsiteX7-15" fmla="*/ 280987 w 813327"/>
              <a:gd name="connsiteY7-16" fmla="*/ 205194 h 207486"/>
              <a:gd name="connsiteX8-17" fmla="*/ 80962 w 813327"/>
              <a:gd name="connsiteY8-18" fmla="*/ 186144 h 207486"/>
              <a:gd name="connsiteX9-19" fmla="*/ 0 w 813327"/>
              <a:gd name="connsiteY9-20" fmla="*/ 152806 h 207486"/>
              <a:gd name="connsiteX0-21" fmla="*/ 538162 w 813327"/>
              <a:gd name="connsiteY0-22" fmla="*/ 12420 h 207594"/>
              <a:gd name="connsiteX1-23" fmla="*/ 526256 w 813327"/>
              <a:gd name="connsiteY1-24" fmla="*/ 10832 h 207594"/>
              <a:gd name="connsiteX2-25" fmla="*/ 659606 w 813327"/>
              <a:gd name="connsiteY2-26" fmla="*/ 514 h 207594"/>
              <a:gd name="connsiteX3-27" fmla="*/ 766762 w 813327"/>
              <a:gd name="connsiteY3-28" fmla="*/ 29089 h 207594"/>
              <a:gd name="connsiteX4-29" fmla="*/ 812006 w 813327"/>
              <a:gd name="connsiteY4-30" fmla="*/ 100527 h 207594"/>
              <a:gd name="connsiteX5-31" fmla="*/ 790575 w 813327"/>
              <a:gd name="connsiteY5-32" fmla="*/ 174346 h 207594"/>
              <a:gd name="connsiteX6-33" fmla="*/ 685800 w 813327"/>
              <a:gd name="connsiteY6-34" fmla="*/ 205302 h 207594"/>
              <a:gd name="connsiteX7-35" fmla="*/ 590550 w 813327"/>
              <a:gd name="connsiteY7-36" fmla="*/ 205302 h 207594"/>
              <a:gd name="connsiteX8-37" fmla="*/ 280987 w 813327"/>
              <a:gd name="connsiteY8-38" fmla="*/ 205302 h 207594"/>
              <a:gd name="connsiteX9-39" fmla="*/ 80962 w 813327"/>
              <a:gd name="connsiteY9-40" fmla="*/ 186252 h 207594"/>
              <a:gd name="connsiteX10" fmla="*/ 0 w 813327"/>
              <a:gd name="connsiteY10" fmla="*/ 152914 h 207594"/>
              <a:gd name="connsiteX0-41" fmla="*/ 457200 w 732365"/>
              <a:gd name="connsiteY0-42" fmla="*/ 12420 h 207594"/>
              <a:gd name="connsiteX1-43" fmla="*/ 445294 w 732365"/>
              <a:gd name="connsiteY1-44" fmla="*/ 10832 h 207594"/>
              <a:gd name="connsiteX2-45" fmla="*/ 578644 w 732365"/>
              <a:gd name="connsiteY2-46" fmla="*/ 514 h 207594"/>
              <a:gd name="connsiteX3-47" fmla="*/ 685800 w 732365"/>
              <a:gd name="connsiteY3-48" fmla="*/ 29089 h 207594"/>
              <a:gd name="connsiteX4-49" fmla="*/ 731044 w 732365"/>
              <a:gd name="connsiteY4-50" fmla="*/ 100527 h 207594"/>
              <a:gd name="connsiteX5-51" fmla="*/ 709613 w 732365"/>
              <a:gd name="connsiteY5-52" fmla="*/ 174346 h 207594"/>
              <a:gd name="connsiteX6-53" fmla="*/ 604838 w 732365"/>
              <a:gd name="connsiteY6-54" fmla="*/ 205302 h 207594"/>
              <a:gd name="connsiteX7-55" fmla="*/ 509588 w 732365"/>
              <a:gd name="connsiteY7-56" fmla="*/ 205302 h 207594"/>
              <a:gd name="connsiteX8-57" fmla="*/ 200025 w 732365"/>
              <a:gd name="connsiteY8-58" fmla="*/ 205302 h 207594"/>
              <a:gd name="connsiteX9-59" fmla="*/ 0 w 732365"/>
              <a:gd name="connsiteY9-60" fmla="*/ 186252 h 207594"/>
              <a:gd name="connsiteX0-61" fmla="*/ 257175 w 532340"/>
              <a:gd name="connsiteY0-62" fmla="*/ 12420 h 207594"/>
              <a:gd name="connsiteX1-63" fmla="*/ 245269 w 532340"/>
              <a:gd name="connsiteY1-64" fmla="*/ 10832 h 207594"/>
              <a:gd name="connsiteX2-65" fmla="*/ 378619 w 532340"/>
              <a:gd name="connsiteY2-66" fmla="*/ 514 h 207594"/>
              <a:gd name="connsiteX3-67" fmla="*/ 485775 w 532340"/>
              <a:gd name="connsiteY3-68" fmla="*/ 29089 h 207594"/>
              <a:gd name="connsiteX4-69" fmla="*/ 531019 w 532340"/>
              <a:gd name="connsiteY4-70" fmla="*/ 100527 h 207594"/>
              <a:gd name="connsiteX5-71" fmla="*/ 509588 w 532340"/>
              <a:gd name="connsiteY5-72" fmla="*/ 174346 h 207594"/>
              <a:gd name="connsiteX6-73" fmla="*/ 404813 w 532340"/>
              <a:gd name="connsiteY6-74" fmla="*/ 205302 h 207594"/>
              <a:gd name="connsiteX7-75" fmla="*/ 309563 w 532340"/>
              <a:gd name="connsiteY7-76" fmla="*/ 205302 h 207594"/>
              <a:gd name="connsiteX8-77" fmla="*/ 0 w 532340"/>
              <a:gd name="connsiteY8-78" fmla="*/ 205302 h 207594"/>
              <a:gd name="connsiteX0-79" fmla="*/ 18377 w 293542"/>
              <a:gd name="connsiteY0-80" fmla="*/ 12420 h 207594"/>
              <a:gd name="connsiteX1-81" fmla="*/ 6471 w 293542"/>
              <a:gd name="connsiteY1-82" fmla="*/ 10832 h 207594"/>
              <a:gd name="connsiteX2-83" fmla="*/ 139821 w 293542"/>
              <a:gd name="connsiteY2-84" fmla="*/ 514 h 207594"/>
              <a:gd name="connsiteX3-85" fmla="*/ 246977 w 293542"/>
              <a:gd name="connsiteY3-86" fmla="*/ 29089 h 207594"/>
              <a:gd name="connsiteX4-87" fmla="*/ 292221 w 293542"/>
              <a:gd name="connsiteY4-88" fmla="*/ 100527 h 207594"/>
              <a:gd name="connsiteX5-89" fmla="*/ 270790 w 293542"/>
              <a:gd name="connsiteY5-90" fmla="*/ 174346 h 207594"/>
              <a:gd name="connsiteX6-91" fmla="*/ 166015 w 293542"/>
              <a:gd name="connsiteY6-92" fmla="*/ 205302 h 207594"/>
              <a:gd name="connsiteX7-93" fmla="*/ 70765 w 293542"/>
              <a:gd name="connsiteY7-94" fmla="*/ 205302 h 207594"/>
              <a:gd name="connsiteX0-95" fmla="*/ 18377 w 293542"/>
              <a:gd name="connsiteY0-96" fmla="*/ 12420 h 205302"/>
              <a:gd name="connsiteX1-97" fmla="*/ 6471 w 293542"/>
              <a:gd name="connsiteY1-98" fmla="*/ 10832 h 205302"/>
              <a:gd name="connsiteX2-99" fmla="*/ 139821 w 293542"/>
              <a:gd name="connsiteY2-100" fmla="*/ 514 h 205302"/>
              <a:gd name="connsiteX3-101" fmla="*/ 246977 w 293542"/>
              <a:gd name="connsiteY3-102" fmla="*/ 29089 h 205302"/>
              <a:gd name="connsiteX4-103" fmla="*/ 292221 w 293542"/>
              <a:gd name="connsiteY4-104" fmla="*/ 100527 h 205302"/>
              <a:gd name="connsiteX5-105" fmla="*/ 270790 w 293542"/>
              <a:gd name="connsiteY5-106" fmla="*/ 174346 h 205302"/>
              <a:gd name="connsiteX6-107" fmla="*/ 166015 w 293542"/>
              <a:gd name="connsiteY6-108" fmla="*/ 205302 h 205302"/>
              <a:gd name="connsiteX0-109" fmla="*/ 18377 w 293542"/>
              <a:gd name="connsiteY0-110" fmla="*/ 12420 h 211652"/>
              <a:gd name="connsiteX1-111" fmla="*/ 6471 w 293542"/>
              <a:gd name="connsiteY1-112" fmla="*/ 10832 h 211652"/>
              <a:gd name="connsiteX2-113" fmla="*/ 139821 w 293542"/>
              <a:gd name="connsiteY2-114" fmla="*/ 514 h 211652"/>
              <a:gd name="connsiteX3-115" fmla="*/ 246977 w 293542"/>
              <a:gd name="connsiteY3-116" fmla="*/ 29089 h 211652"/>
              <a:gd name="connsiteX4-117" fmla="*/ 292221 w 293542"/>
              <a:gd name="connsiteY4-118" fmla="*/ 100527 h 211652"/>
              <a:gd name="connsiteX5-119" fmla="*/ 270790 w 293542"/>
              <a:gd name="connsiteY5-120" fmla="*/ 174346 h 211652"/>
              <a:gd name="connsiteX6-121" fmla="*/ 121565 w 293542"/>
              <a:gd name="connsiteY6-122" fmla="*/ 211652 h 211652"/>
              <a:gd name="connsiteX0-123" fmla="*/ 18160 w 293325"/>
              <a:gd name="connsiteY0-124" fmla="*/ 1597 h 200829"/>
              <a:gd name="connsiteX1-125" fmla="*/ 6254 w 293325"/>
              <a:gd name="connsiteY1-126" fmla="*/ 9 h 200829"/>
              <a:gd name="connsiteX2-127" fmla="*/ 136429 w 293325"/>
              <a:gd name="connsiteY2-128" fmla="*/ 2391 h 200829"/>
              <a:gd name="connsiteX3-129" fmla="*/ 246760 w 293325"/>
              <a:gd name="connsiteY3-130" fmla="*/ 18266 h 200829"/>
              <a:gd name="connsiteX4-131" fmla="*/ 292004 w 293325"/>
              <a:gd name="connsiteY4-132" fmla="*/ 89704 h 200829"/>
              <a:gd name="connsiteX5-133" fmla="*/ 270573 w 293325"/>
              <a:gd name="connsiteY5-134" fmla="*/ 163523 h 200829"/>
              <a:gd name="connsiteX6-135" fmla="*/ 121348 w 293325"/>
              <a:gd name="connsiteY6-136" fmla="*/ 200829 h 200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3325" h="200829">
                <a:moveTo>
                  <a:pt x="18160" y="1597"/>
                </a:moveTo>
                <a:cubicBezTo>
                  <a:pt x="19880" y="1332"/>
                  <a:pt x="-13457" y="-123"/>
                  <a:pt x="6254" y="9"/>
                </a:cubicBezTo>
                <a:cubicBezTo>
                  <a:pt x="25965" y="141"/>
                  <a:pt x="96345" y="-652"/>
                  <a:pt x="136429" y="2391"/>
                </a:cubicBezTo>
                <a:cubicBezTo>
                  <a:pt x="176513" y="5434"/>
                  <a:pt x="220831" y="3714"/>
                  <a:pt x="246760" y="18266"/>
                </a:cubicBezTo>
                <a:cubicBezTo>
                  <a:pt x="272689" y="32818"/>
                  <a:pt x="288035" y="65495"/>
                  <a:pt x="292004" y="89704"/>
                </a:cubicBezTo>
                <a:cubicBezTo>
                  <a:pt x="295973" y="113914"/>
                  <a:pt x="291607" y="146061"/>
                  <a:pt x="270573" y="163523"/>
                </a:cubicBezTo>
                <a:cubicBezTo>
                  <a:pt x="249539" y="180985"/>
                  <a:pt x="154685" y="195670"/>
                  <a:pt x="121348" y="200829"/>
                </a:cubicBez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8" name="Freeform 377"/>
          <p:cNvSpPr/>
          <p:nvPr/>
        </p:nvSpPr>
        <p:spPr>
          <a:xfrm>
            <a:off x="5689701" y="745228"/>
            <a:ext cx="240506" cy="838201"/>
          </a:xfrm>
          <a:custGeom>
            <a:avLst/>
            <a:gdLst>
              <a:gd name="connsiteX0" fmla="*/ 215106 w 215106"/>
              <a:gd name="connsiteY0" fmla="*/ 823913 h 823913"/>
              <a:gd name="connsiteX1" fmla="*/ 129381 w 215106"/>
              <a:gd name="connsiteY1" fmla="*/ 788194 h 823913"/>
              <a:gd name="connsiteX2" fmla="*/ 50800 w 215106"/>
              <a:gd name="connsiteY2" fmla="*/ 688181 h 823913"/>
              <a:gd name="connsiteX3" fmla="*/ 19844 w 215106"/>
              <a:gd name="connsiteY3" fmla="*/ 583406 h 823913"/>
              <a:gd name="connsiteX4" fmla="*/ 3175 w 215106"/>
              <a:gd name="connsiteY4" fmla="*/ 438150 h 823913"/>
              <a:gd name="connsiteX5" fmla="*/ 794 w 215106"/>
              <a:gd name="connsiteY5" fmla="*/ 276225 h 823913"/>
              <a:gd name="connsiteX6" fmla="*/ 12700 w 215106"/>
              <a:gd name="connsiteY6" fmla="*/ 95250 h 823913"/>
              <a:gd name="connsiteX7" fmla="*/ 91281 w 215106"/>
              <a:gd name="connsiteY7" fmla="*/ 0 h 823913"/>
              <a:gd name="connsiteX0-1" fmla="*/ 241300 w 241300"/>
              <a:gd name="connsiteY0-2" fmla="*/ 826294 h 826294"/>
              <a:gd name="connsiteX1-3" fmla="*/ 129381 w 241300"/>
              <a:gd name="connsiteY1-4" fmla="*/ 788194 h 826294"/>
              <a:gd name="connsiteX2-5" fmla="*/ 50800 w 241300"/>
              <a:gd name="connsiteY2-6" fmla="*/ 688181 h 826294"/>
              <a:gd name="connsiteX3-7" fmla="*/ 19844 w 241300"/>
              <a:gd name="connsiteY3-8" fmla="*/ 583406 h 826294"/>
              <a:gd name="connsiteX4-9" fmla="*/ 3175 w 241300"/>
              <a:gd name="connsiteY4-10" fmla="*/ 438150 h 826294"/>
              <a:gd name="connsiteX5-11" fmla="*/ 794 w 241300"/>
              <a:gd name="connsiteY5-12" fmla="*/ 276225 h 826294"/>
              <a:gd name="connsiteX6-13" fmla="*/ 12700 w 241300"/>
              <a:gd name="connsiteY6-14" fmla="*/ 95250 h 826294"/>
              <a:gd name="connsiteX7-15" fmla="*/ 91281 w 241300"/>
              <a:gd name="connsiteY7-16" fmla="*/ 0 h 826294"/>
              <a:gd name="connsiteX0-17" fmla="*/ 241430 w 241430"/>
              <a:gd name="connsiteY0-18" fmla="*/ 826294 h 826294"/>
              <a:gd name="connsiteX1-19" fmla="*/ 129511 w 241430"/>
              <a:gd name="connsiteY1-20" fmla="*/ 788194 h 826294"/>
              <a:gd name="connsiteX2-21" fmla="*/ 50930 w 241430"/>
              <a:gd name="connsiteY2-22" fmla="*/ 688181 h 826294"/>
              <a:gd name="connsiteX3-23" fmla="*/ 19974 w 241430"/>
              <a:gd name="connsiteY3-24" fmla="*/ 583406 h 826294"/>
              <a:gd name="connsiteX4-25" fmla="*/ 3305 w 241430"/>
              <a:gd name="connsiteY4-26" fmla="*/ 438150 h 826294"/>
              <a:gd name="connsiteX5-27" fmla="*/ 924 w 241430"/>
              <a:gd name="connsiteY5-28" fmla="*/ 276225 h 826294"/>
              <a:gd name="connsiteX6-29" fmla="*/ 12830 w 241430"/>
              <a:gd name="connsiteY6-30" fmla="*/ 95250 h 826294"/>
              <a:gd name="connsiteX7-31" fmla="*/ 119986 w 241430"/>
              <a:gd name="connsiteY7-32" fmla="*/ 0 h 826294"/>
              <a:gd name="connsiteX0-33" fmla="*/ 241301 w 241301"/>
              <a:gd name="connsiteY0-34" fmla="*/ 826294 h 826294"/>
              <a:gd name="connsiteX1-35" fmla="*/ 129382 w 241301"/>
              <a:gd name="connsiteY1-36" fmla="*/ 788194 h 826294"/>
              <a:gd name="connsiteX2-37" fmla="*/ 50801 w 241301"/>
              <a:gd name="connsiteY2-38" fmla="*/ 688181 h 826294"/>
              <a:gd name="connsiteX3-39" fmla="*/ 19845 w 241301"/>
              <a:gd name="connsiteY3-40" fmla="*/ 583406 h 826294"/>
              <a:gd name="connsiteX4-41" fmla="*/ 3176 w 241301"/>
              <a:gd name="connsiteY4-42" fmla="*/ 438150 h 826294"/>
              <a:gd name="connsiteX5-43" fmla="*/ 795 w 241301"/>
              <a:gd name="connsiteY5-44" fmla="*/ 276225 h 826294"/>
              <a:gd name="connsiteX6-45" fmla="*/ 26988 w 241301"/>
              <a:gd name="connsiteY6-46" fmla="*/ 109538 h 826294"/>
              <a:gd name="connsiteX7-47" fmla="*/ 119857 w 241301"/>
              <a:gd name="connsiteY7-48" fmla="*/ 0 h 826294"/>
              <a:gd name="connsiteX0-49" fmla="*/ 241301 w 241301"/>
              <a:gd name="connsiteY0-50" fmla="*/ 838201 h 838201"/>
              <a:gd name="connsiteX1-51" fmla="*/ 129382 w 241301"/>
              <a:gd name="connsiteY1-52" fmla="*/ 800101 h 838201"/>
              <a:gd name="connsiteX2-53" fmla="*/ 50801 w 241301"/>
              <a:gd name="connsiteY2-54" fmla="*/ 700088 h 838201"/>
              <a:gd name="connsiteX3-55" fmla="*/ 19845 w 241301"/>
              <a:gd name="connsiteY3-56" fmla="*/ 595313 h 838201"/>
              <a:gd name="connsiteX4-57" fmla="*/ 3176 w 241301"/>
              <a:gd name="connsiteY4-58" fmla="*/ 450057 h 838201"/>
              <a:gd name="connsiteX5-59" fmla="*/ 795 w 241301"/>
              <a:gd name="connsiteY5-60" fmla="*/ 288132 h 838201"/>
              <a:gd name="connsiteX6-61" fmla="*/ 26988 w 241301"/>
              <a:gd name="connsiteY6-62" fmla="*/ 121445 h 838201"/>
              <a:gd name="connsiteX7-63" fmla="*/ 138907 w 241301"/>
              <a:gd name="connsiteY7-64" fmla="*/ 0 h 838201"/>
              <a:gd name="connsiteX0-65" fmla="*/ 240506 w 240506"/>
              <a:gd name="connsiteY0-66" fmla="*/ 838201 h 838201"/>
              <a:gd name="connsiteX1-67" fmla="*/ 128587 w 240506"/>
              <a:gd name="connsiteY1-68" fmla="*/ 800101 h 838201"/>
              <a:gd name="connsiteX2-69" fmla="*/ 50006 w 240506"/>
              <a:gd name="connsiteY2-70" fmla="*/ 700088 h 838201"/>
              <a:gd name="connsiteX3-71" fmla="*/ 19050 w 240506"/>
              <a:gd name="connsiteY3-72" fmla="*/ 595313 h 838201"/>
              <a:gd name="connsiteX4-73" fmla="*/ 2381 w 240506"/>
              <a:gd name="connsiteY4-74" fmla="*/ 450057 h 838201"/>
              <a:gd name="connsiteX5-75" fmla="*/ 0 w 240506"/>
              <a:gd name="connsiteY5-76" fmla="*/ 288132 h 838201"/>
              <a:gd name="connsiteX6-77" fmla="*/ 26193 w 240506"/>
              <a:gd name="connsiteY6-78" fmla="*/ 121445 h 838201"/>
              <a:gd name="connsiteX7-79" fmla="*/ 138112 w 240506"/>
              <a:gd name="connsiteY7-80" fmla="*/ 0 h 838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40506" h="838201">
                <a:moveTo>
                  <a:pt x="240506" y="838201"/>
                </a:moveTo>
                <a:cubicBezTo>
                  <a:pt x="211335" y="831652"/>
                  <a:pt x="160337" y="823120"/>
                  <a:pt x="128587" y="800101"/>
                </a:cubicBezTo>
                <a:cubicBezTo>
                  <a:pt x="96837" y="777082"/>
                  <a:pt x="68262" y="734219"/>
                  <a:pt x="50006" y="700088"/>
                </a:cubicBezTo>
                <a:cubicBezTo>
                  <a:pt x="31750" y="665957"/>
                  <a:pt x="26987" y="636985"/>
                  <a:pt x="19050" y="595313"/>
                </a:cubicBezTo>
                <a:cubicBezTo>
                  <a:pt x="11112" y="553641"/>
                  <a:pt x="5556" y="501254"/>
                  <a:pt x="2381" y="450057"/>
                </a:cubicBezTo>
                <a:cubicBezTo>
                  <a:pt x="-794" y="398860"/>
                  <a:pt x="3175" y="347663"/>
                  <a:pt x="0" y="288132"/>
                </a:cubicBezTo>
                <a:cubicBezTo>
                  <a:pt x="1587" y="230982"/>
                  <a:pt x="3174" y="169467"/>
                  <a:pt x="26193" y="121445"/>
                </a:cubicBezTo>
                <a:cubicBezTo>
                  <a:pt x="49212" y="73423"/>
                  <a:pt x="106362" y="24606"/>
                  <a:pt x="138112" y="0"/>
                </a:cubicBezTo>
              </a:path>
            </a:pathLst>
          </a:cu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9" name="Freeform 378"/>
          <p:cNvSpPr/>
          <p:nvPr/>
        </p:nvSpPr>
        <p:spPr>
          <a:xfrm>
            <a:off x="5919887" y="1582635"/>
            <a:ext cx="669925" cy="46026"/>
          </a:xfrm>
          <a:custGeom>
            <a:avLst/>
            <a:gdLst>
              <a:gd name="connsiteX0" fmla="*/ 669925 w 669925"/>
              <a:gd name="connsiteY0" fmla="*/ 31750 h 46026"/>
              <a:gd name="connsiteX1" fmla="*/ 288925 w 669925"/>
              <a:gd name="connsiteY1" fmla="*/ 44450 h 46026"/>
              <a:gd name="connsiteX2" fmla="*/ 0 w 669925"/>
              <a:gd name="connsiteY2" fmla="*/ 0 h 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925" h="46026">
                <a:moveTo>
                  <a:pt x="669925" y="31750"/>
                </a:moveTo>
                <a:cubicBezTo>
                  <a:pt x="535252" y="40746"/>
                  <a:pt x="400579" y="49742"/>
                  <a:pt x="288925" y="44450"/>
                </a:cubicBezTo>
                <a:cubicBezTo>
                  <a:pt x="177271" y="39158"/>
                  <a:pt x="88635" y="19579"/>
                  <a:pt x="0" y="0"/>
                </a:cubicBezTo>
              </a:path>
            </a:pathLst>
          </a:custGeom>
          <a:ln w="133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79"/>
          <p:cNvSpPr/>
          <p:nvPr/>
        </p:nvSpPr>
        <p:spPr>
          <a:xfrm>
            <a:off x="5788125" y="666750"/>
            <a:ext cx="752475" cy="109436"/>
          </a:xfrm>
          <a:custGeom>
            <a:avLst/>
            <a:gdLst>
              <a:gd name="connsiteX0" fmla="*/ 0 w 714375"/>
              <a:gd name="connsiteY0" fmla="*/ 71215 h 80740"/>
              <a:gd name="connsiteX1" fmla="*/ 85725 w 714375"/>
              <a:gd name="connsiteY1" fmla="*/ 40259 h 80740"/>
              <a:gd name="connsiteX2" fmla="*/ 197643 w 714375"/>
              <a:gd name="connsiteY2" fmla="*/ 6921 h 80740"/>
              <a:gd name="connsiteX3" fmla="*/ 502443 w 714375"/>
              <a:gd name="connsiteY3" fmla="*/ 6921 h 80740"/>
              <a:gd name="connsiteX4" fmla="*/ 714375 w 714375"/>
              <a:gd name="connsiteY4" fmla="*/ 80740 h 80740"/>
              <a:gd name="connsiteX0-1" fmla="*/ 0 w 754856"/>
              <a:gd name="connsiteY0-2" fmla="*/ 95027 h 95027"/>
              <a:gd name="connsiteX1-3" fmla="*/ 126206 w 754856"/>
              <a:gd name="connsiteY1-4" fmla="*/ 40259 h 95027"/>
              <a:gd name="connsiteX2-5" fmla="*/ 238124 w 754856"/>
              <a:gd name="connsiteY2-6" fmla="*/ 6921 h 95027"/>
              <a:gd name="connsiteX3-7" fmla="*/ 542924 w 754856"/>
              <a:gd name="connsiteY3-8" fmla="*/ 6921 h 95027"/>
              <a:gd name="connsiteX4-9" fmla="*/ 754856 w 754856"/>
              <a:gd name="connsiteY4-10" fmla="*/ 80740 h 95027"/>
              <a:gd name="connsiteX0-11" fmla="*/ 0 w 754856"/>
              <a:gd name="connsiteY0-12" fmla="*/ 95395 h 95395"/>
              <a:gd name="connsiteX1-13" fmla="*/ 123825 w 754856"/>
              <a:gd name="connsiteY1-14" fmla="*/ 47771 h 95395"/>
              <a:gd name="connsiteX2-15" fmla="*/ 238124 w 754856"/>
              <a:gd name="connsiteY2-16" fmla="*/ 7289 h 95395"/>
              <a:gd name="connsiteX3-17" fmla="*/ 542924 w 754856"/>
              <a:gd name="connsiteY3-18" fmla="*/ 7289 h 95395"/>
              <a:gd name="connsiteX4-19" fmla="*/ 754856 w 754856"/>
              <a:gd name="connsiteY4-20" fmla="*/ 81108 h 95395"/>
              <a:gd name="connsiteX0-21" fmla="*/ 0 w 754856"/>
              <a:gd name="connsiteY0-22" fmla="*/ 95148 h 95148"/>
              <a:gd name="connsiteX1-23" fmla="*/ 97631 w 754856"/>
              <a:gd name="connsiteY1-24" fmla="*/ 42761 h 95148"/>
              <a:gd name="connsiteX2-25" fmla="*/ 238124 w 754856"/>
              <a:gd name="connsiteY2-26" fmla="*/ 7042 h 95148"/>
              <a:gd name="connsiteX3-27" fmla="*/ 542924 w 754856"/>
              <a:gd name="connsiteY3-28" fmla="*/ 7042 h 95148"/>
              <a:gd name="connsiteX4-29" fmla="*/ 754856 w 754856"/>
              <a:gd name="connsiteY4-30" fmla="*/ 80861 h 95148"/>
              <a:gd name="connsiteX0-31" fmla="*/ 0 w 754856"/>
              <a:gd name="connsiteY0-32" fmla="*/ 95148 h 95148"/>
              <a:gd name="connsiteX1-33" fmla="*/ 121443 w 754856"/>
              <a:gd name="connsiteY1-34" fmla="*/ 42761 h 95148"/>
              <a:gd name="connsiteX2-35" fmla="*/ 238124 w 754856"/>
              <a:gd name="connsiteY2-36" fmla="*/ 7042 h 95148"/>
              <a:gd name="connsiteX3-37" fmla="*/ 542924 w 754856"/>
              <a:gd name="connsiteY3-38" fmla="*/ 7042 h 95148"/>
              <a:gd name="connsiteX4-39" fmla="*/ 754856 w 754856"/>
              <a:gd name="connsiteY4-40" fmla="*/ 80861 h 95148"/>
              <a:gd name="connsiteX0-41" fmla="*/ 0 w 752475"/>
              <a:gd name="connsiteY0-42" fmla="*/ 109436 h 109436"/>
              <a:gd name="connsiteX1-43" fmla="*/ 119062 w 752475"/>
              <a:gd name="connsiteY1-44" fmla="*/ 42761 h 109436"/>
              <a:gd name="connsiteX2-45" fmla="*/ 235743 w 752475"/>
              <a:gd name="connsiteY2-46" fmla="*/ 7042 h 109436"/>
              <a:gd name="connsiteX3-47" fmla="*/ 540543 w 752475"/>
              <a:gd name="connsiteY3-48" fmla="*/ 7042 h 109436"/>
              <a:gd name="connsiteX4-49" fmla="*/ 752475 w 752475"/>
              <a:gd name="connsiteY4-50" fmla="*/ 80861 h 1094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2475" h="109436">
                <a:moveTo>
                  <a:pt x="0" y="109436"/>
                </a:moveTo>
                <a:cubicBezTo>
                  <a:pt x="39687" y="87211"/>
                  <a:pt x="79772" y="59827"/>
                  <a:pt x="119062" y="42761"/>
                </a:cubicBezTo>
                <a:cubicBezTo>
                  <a:pt x="158352" y="25695"/>
                  <a:pt x="165496" y="12995"/>
                  <a:pt x="235743" y="7042"/>
                </a:cubicBezTo>
                <a:cubicBezTo>
                  <a:pt x="305990" y="1089"/>
                  <a:pt x="454421" y="-5261"/>
                  <a:pt x="540543" y="7042"/>
                </a:cubicBezTo>
                <a:cubicBezTo>
                  <a:pt x="626665" y="19345"/>
                  <a:pt x="689570" y="50103"/>
                  <a:pt x="752475" y="80861"/>
                </a:cubicBezTo>
              </a:path>
            </a:pathLst>
          </a:custGeom>
          <a:ln w="136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/>
          <p:cNvSpPr/>
          <p:nvPr/>
        </p:nvSpPr>
        <p:spPr>
          <a:xfrm>
            <a:off x="6378675" y="725385"/>
            <a:ext cx="297113" cy="386568"/>
          </a:xfrm>
          <a:custGeom>
            <a:avLst/>
            <a:gdLst>
              <a:gd name="connsiteX0" fmla="*/ 164306 w 297113"/>
              <a:gd name="connsiteY0" fmla="*/ 0 h 364343"/>
              <a:gd name="connsiteX1" fmla="*/ 228600 w 297113"/>
              <a:gd name="connsiteY1" fmla="*/ 47625 h 364343"/>
              <a:gd name="connsiteX2" fmla="*/ 290512 w 297113"/>
              <a:gd name="connsiteY2" fmla="*/ 130969 h 364343"/>
              <a:gd name="connsiteX3" fmla="*/ 290512 w 297113"/>
              <a:gd name="connsiteY3" fmla="*/ 259556 h 364343"/>
              <a:gd name="connsiteX4" fmla="*/ 247650 w 297113"/>
              <a:gd name="connsiteY4" fmla="*/ 333375 h 364343"/>
              <a:gd name="connsiteX5" fmla="*/ 197643 w 297113"/>
              <a:gd name="connsiteY5" fmla="*/ 350044 h 364343"/>
              <a:gd name="connsiteX6" fmla="*/ 126206 w 297113"/>
              <a:gd name="connsiteY6" fmla="*/ 364331 h 364343"/>
              <a:gd name="connsiteX7" fmla="*/ 45243 w 297113"/>
              <a:gd name="connsiteY7" fmla="*/ 347663 h 364343"/>
              <a:gd name="connsiteX8" fmla="*/ 0 w 297113"/>
              <a:gd name="connsiteY8" fmla="*/ 290513 h 364343"/>
              <a:gd name="connsiteX0-1" fmla="*/ 138906 w 297113"/>
              <a:gd name="connsiteY0-2" fmla="*/ 0 h 386568"/>
              <a:gd name="connsiteX1-3" fmla="*/ 228600 w 297113"/>
              <a:gd name="connsiteY1-4" fmla="*/ 69850 h 386568"/>
              <a:gd name="connsiteX2-5" fmla="*/ 290512 w 297113"/>
              <a:gd name="connsiteY2-6" fmla="*/ 153194 h 386568"/>
              <a:gd name="connsiteX3-7" fmla="*/ 290512 w 297113"/>
              <a:gd name="connsiteY3-8" fmla="*/ 281781 h 386568"/>
              <a:gd name="connsiteX4-9" fmla="*/ 247650 w 297113"/>
              <a:gd name="connsiteY4-10" fmla="*/ 355600 h 386568"/>
              <a:gd name="connsiteX5-11" fmla="*/ 197643 w 297113"/>
              <a:gd name="connsiteY5-12" fmla="*/ 372269 h 386568"/>
              <a:gd name="connsiteX6-13" fmla="*/ 126206 w 297113"/>
              <a:gd name="connsiteY6-14" fmla="*/ 386556 h 386568"/>
              <a:gd name="connsiteX7-15" fmla="*/ 45243 w 297113"/>
              <a:gd name="connsiteY7-16" fmla="*/ 369888 h 386568"/>
              <a:gd name="connsiteX8-17" fmla="*/ 0 w 297113"/>
              <a:gd name="connsiteY8-18" fmla="*/ 312738 h 3865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97113" h="386568">
                <a:moveTo>
                  <a:pt x="138906" y="0"/>
                </a:moveTo>
                <a:cubicBezTo>
                  <a:pt x="160536" y="12898"/>
                  <a:pt x="203332" y="44318"/>
                  <a:pt x="228600" y="69850"/>
                </a:cubicBezTo>
                <a:cubicBezTo>
                  <a:pt x="253868" y="95382"/>
                  <a:pt x="280193" y="117872"/>
                  <a:pt x="290512" y="153194"/>
                </a:cubicBezTo>
                <a:cubicBezTo>
                  <a:pt x="300831" y="188516"/>
                  <a:pt x="297656" y="248047"/>
                  <a:pt x="290512" y="281781"/>
                </a:cubicBezTo>
                <a:cubicBezTo>
                  <a:pt x="283368" y="315515"/>
                  <a:pt x="263128" y="340519"/>
                  <a:pt x="247650" y="355600"/>
                </a:cubicBezTo>
                <a:cubicBezTo>
                  <a:pt x="232172" y="370681"/>
                  <a:pt x="217884" y="367110"/>
                  <a:pt x="197643" y="372269"/>
                </a:cubicBezTo>
                <a:cubicBezTo>
                  <a:pt x="177402" y="377428"/>
                  <a:pt x="151606" y="386953"/>
                  <a:pt x="126206" y="386556"/>
                </a:cubicBezTo>
                <a:cubicBezTo>
                  <a:pt x="100806" y="386159"/>
                  <a:pt x="66277" y="382191"/>
                  <a:pt x="45243" y="369888"/>
                </a:cubicBezTo>
                <a:cubicBezTo>
                  <a:pt x="24209" y="357585"/>
                  <a:pt x="12104" y="335161"/>
                  <a:pt x="0" y="312738"/>
                </a:cubicBezTo>
              </a:path>
            </a:pathLst>
          </a:custGeom>
          <a:ln w="165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6421517" y="2531326"/>
            <a:ext cx="160037" cy="253970"/>
          </a:xfrm>
          <a:custGeom>
            <a:avLst/>
            <a:gdLst>
              <a:gd name="connsiteX0" fmla="*/ 184357 w 184357"/>
              <a:gd name="connsiteY0" fmla="*/ 429905 h 429905"/>
              <a:gd name="connsiteX1" fmla="*/ 27408 w 184357"/>
              <a:gd name="connsiteY1" fmla="*/ 375314 h 429905"/>
              <a:gd name="connsiteX2" fmla="*/ 112 w 184357"/>
              <a:gd name="connsiteY2" fmla="*/ 286603 h 429905"/>
              <a:gd name="connsiteX3" fmla="*/ 27408 w 184357"/>
              <a:gd name="connsiteY3" fmla="*/ 170597 h 429905"/>
              <a:gd name="connsiteX4" fmla="*/ 177533 w 184357"/>
              <a:gd name="connsiteY4" fmla="*/ 0 h 429905"/>
              <a:gd name="connsiteX5" fmla="*/ 177533 w 184357"/>
              <a:gd name="connsiteY5" fmla="*/ 0 h 429905"/>
              <a:gd name="connsiteX0-1" fmla="*/ 184357 w 218476"/>
              <a:gd name="connsiteY0-2" fmla="*/ 484496 h 484496"/>
              <a:gd name="connsiteX1-3" fmla="*/ 27408 w 218476"/>
              <a:gd name="connsiteY1-4" fmla="*/ 429905 h 484496"/>
              <a:gd name="connsiteX2-5" fmla="*/ 112 w 218476"/>
              <a:gd name="connsiteY2-6" fmla="*/ 341194 h 484496"/>
              <a:gd name="connsiteX3-7" fmla="*/ 27408 w 218476"/>
              <a:gd name="connsiteY3-8" fmla="*/ 225188 h 484496"/>
              <a:gd name="connsiteX4-9" fmla="*/ 177533 w 218476"/>
              <a:gd name="connsiteY4-10" fmla="*/ 54591 h 484496"/>
              <a:gd name="connsiteX5-11" fmla="*/ 218476 w 218476"/>
              <a:gd name="connsiteY5-12" fmla="*/ 0 h 484496"/>
              <a:gd name="connsiteX0-13" fmla="*/ 184357 w 218476"/>
              <a:gd name="connsiteY0-14" fmla="*/ 484496 h 484496"/>
              <a:gd name="connsiteX1-15" fmla="*/ 27408 w 218476"/>
              <a:gd name="connsiteY1-16" fmla="*/ 429905 h 484496"/>
              <a:gd name="connsiteX2-17" fmla="*/ 112 w 218476"/>
              <a:gd name="connsiteY2-18" fmla="*/ 341194 h 484496"/>
              <a:gd name="connsiteX3-19" fmla="*/ 27408 w 218476"/>
              <a:gd name="connsiteY3-20" fmla="*/ 225188 h 484496"/>
              <a:gd name="connsiteX4-21" fmla="*/ 150238 w 218476"/>
              <a:gd name="connsiteY4-22" fmla="*/ 81887 h 484496"/>
              <a:gd name="connsiteX5-23" fmla="*/ 218476 w 218476"/>
              <a:gd name="connsiteY5-24" fmla="*/ 0 h 484496"/>
              <a:gd name="connsiteX0-25" fmla="*/ 184357 w 245772"/>
              <a:gd name="connsiteY0-26" fmla="*/ 484496 h 484496"/>
              <a:gd name="connsiteX1-27" fmla="*/ 27408 w 245772"/>
              <a:gd name="connsiteY1-28" fmla="*/ 429905 h 484496"/>
              <a:gd name="connsiteX2-29" fmla="*/ 112 w 245772"/>
              <a:gd name="connsiteY2-30" fmla="*/ 341194 h 484496"/>
              <a:gd name="connsiteX3-31" fmla="*/ 27408 w 245772"/>
              <a:gd name="connsiteY3-32" fmla="*/ 225188 h 484496"/>
              <a:gd name="connsiteX4-33" fmla="*/ 150238 w 245772"/>
              <a:gd name="connsiteY4-34" fmla="*/ 81887 h 484496"/>
              <a:gd name="connsiteX5-35" fmla="*/ 245772 w 245772"/>
              <a:gd name="connsiteY5-36" fmla="*/ 0 h 484496"/>
              <a:gd name="connsiteX0-37" fmla="*/ 171143 w 232558"/>
              <a:gd name="connsiteY0-38" fmla="*/ 484496 h 484496"/>
              <a:gd name="connsiteX1-39" fmla="*/ 14194 w 232558"/>
              <a:gd name="connsiteY1-40" fmla="*/ 429905 h 484496"/>
              <a:gd name="connsiteX2-41" fmla="*/ 7370 w 232558"/>
              <a:gd name="connsiteY2-42" fmla="*/ 341194 h 484496"/>
              <a:gd name="connsiteX3-43" fmla="*/ 14194 w 232558"/>
              <a:gd name="connsiteY3-44" fmla="*/ 225188 h 484496"/>
              <a:gd name="connsiteX4-45" fmla="*/ 137024 w 232558"/>
              <a:gd name="connsiteY4-46" fmla="*/ 81887 h 484496"/>
              <a:gd name="connsiteX5-47" fmla="*/ 232558 w 232558"/>
              <a:gd name="connsiteY5-48" fmla="*/ 0 h 484496"/>
              <a:gd name="connsiteX0-49" fmla="*/ 184357 w 245772"/>
              <a:gd name="connsiteY0-50" fmla="*/ 484496 h 484496"/>
              <a:gd name="connsiteX1-51" fmla="*/ 27408 w 245772"/>
              <a:gd name="connsiteY1-52" fmla="*/ 429905 h 484496"/>
              <a:gd name="connsiteX2-53" fmla="*/ 112 w 245772"/>
              <a:gd name="connsiteY2-54" fmla="*/ 341194 h 484496"/>
              <a:gd name="connsiteX3-55" fmla="*/ 27408 w 245772"/>
              <a:gd name="connsiteY3-56" fmla="*/ 225188 h 484496"/>
              <a:gd name="connsiteX4-57" fmla="*/ 150238 w 245772"/>
              <a:gd name="connsiteY4-58" fmla="*/ 81887 h 484496"/>
              <a:gd name="connsiteX5-59" fmla="*/ 245772 w 245772"/>
              <a:gd name="connsiteY5-60" fmla="*/ 0 h 484496"/>
              <a:gd name="connsiteX0-61" fmla="*/ 219374 w 246670"/>
              <a:gd name="connsiteY0-62" fmla="*/ 491320 h 491320"/>
              <a:gd name="connsiteX1-63" fmla="*/ 28306 w 246670"/>
              <a:gd name="connsiteY1-64" fmla="*/ 429905 h 491320"/>
              <a:gd name="connsiteX2-65" fmla="*/ 1010 w 246670"/>
              <a:gd name="connsiteY2-66" fmla="*/ 341194 h 491320"/>
              <a:gd name="connsiteX3-67" fmla="*/ 28306 w 246670"/>
              <a:gd name="connsiteY3-68" fmla="*/ 225188 h 491320"/>
              <a:gd name="connsiteX4-69" fmla="*/ 151136 w 246670"/>
              <a:gd name="connsiteY4-70" fmla="*/ 81887 h 491320"/>
              <a:gd name="connsiteX5-71" fmla="*/ 246670 w 246670"/>
              <a:gd name="connsiteY5-72" fmla="*/ 0 h 491320"/>
              <a:gd name="connsiteX0-73" fmla="*/ 205222 w 232518"/>
              <a:gd name="connsiteY0-74" fmla="*/ 491320 h 491320"/>
              <a:gd name="connsiteX1-75" fmla="*/ 14154 w 232518"/>
              <a:gd name="connsiteY1-76" fmla="*/ 429905 h 491320"/>
              <a:gd name="connsiteX2-77" fmla="*/ 14153 w 232518"/>
              <a:gd name="connsiteY2-78" fmla="*/ 341194 h 491320"/>
              <a:gd name="connsiteX3-79" fmla="*/ 14154 w 232518"/>
              <a:gd name="connsiteY3-80" fmla="*/ 225188 h 491320"/>
              <a:gd name="connsiteX4-81" fmla="*/ 136984 w 232518"/>
              <a:gd name="connsiteY4-82" fmla="*/ 81887 h 491320"/>
              <a:gd name="connsiteX5-83" fmla="*/ 232518 w 232518"/>
              <a:gd name="connsiteY5-84" fmla="*/ 0 h 491320"/>
              <a:gd name="connsiteX0-85" fmla="*/ 219374 w 246670"/>
              <a:gd name="connsiteY0-86" fmla="*/ 491320 h 491320"/>
              <a:gd name="connsiteX1-87" fmla="*/ 28306 w 246670"/>
              <a:gd name="connsiteY1-88" fmla="*/ 429905 h 491320"/>
              <a:gd name="connsiteX2-89" fmla="*/ 1010 w 246670"/>
              <a:gd name="connsiteY2-90" fmla="*/ 341194 h 491320"/>
              <a:gd name="connsiteX3-91" fmla="*/ 28306 w 246670"/>
              <a:gd name="connsiteY3-92" fmla="*/ 225188 h 491320"/>
              <a:gd name="connsiteX4-93" fmla="*/ 151136 w 246670"/>
              <a:gd name="connsiteY4-94" fmla="*/ 81887 h 491320"/>
              <a:gd name="connsiteX5-95" fmla="*/ 246670 w 246670"/>
              <a:gd name="connsiteY5-96" fmla="*/ 0 h 491320"/>
              <a:gd name="connsiteX0-97" fmla="*/ 219374 w 246670"/>
              <a:gd name="connsiteY0-98" fmla="*/ 491320 h 491320"/>
              <a:gd name="connsiteX1-99" fmla="*/ 28306 w 246670"/>
              <a:gd name="connsiteY1-100" fmla="*/ 442432 h 491320"/>
              <a:gd name="connsiteX2-101" fmla="*/ 1010 w 246670"/>
              <a:gd name="connsiteY2-102" fmla="*/ 341194 h 491320"/>
              <a:gd name="connsiteX3-103" fmla="*/ 28306 w 246670"/>
              <a:gd name="connsiteY3-104" fmla="*/ 225188 h 491320"/>
              <a:gd name="connsiteX4-105" fmla="*/ 151136 w 246670"/>
              <a:gd name="connsiteY4-106" fmla="*/ 81887 h 491320"/>
              <a:gd name="connsiteX5-107" fmla="*/ 246670 w 246670"/>
              <a:gd name="connsiteY5-108" fmla="*/ 0 h 491320"/>
              <a:gd name="connsiteX0-109" fmla="*/ 218823 w 246119"/>
              <a:gd name="connsiteY0-110" fmla="*/ 491320 h 491320"/>
              <a:gd name="connsiteX1-111" fmla="*/ 40281 w 246119"/>
              <a:gd name="connsiteY1-112" fmla="*/ 432411 h 491320"/>
              <a:gd name="connsiteX2-113" fmla="*/ 459 w 246119"/>
              <a:gd name="connsiteY2-114" fmla="*/ 341194 h 491320"/>
              <a:gd name="connsiteX3-115" fmla="*/ 27755 w 246119"/>
              <a:gd name="connsiteY3-116" fmla="*/ 225188 h 491320"/>
              <a:gd name="connsiteX4-117" fmla="*/ 150585 w 246119"/>
              <a:gd name="connsiteY4-118" fmla="*/ 81887 h 491320"/>
              <a:gd name="connsiteX5-119" fmla="*/ 246119 w 246119"/>
              <a:gd name="connsiteY5-120" fmla="*/ 0 h 491320"/>
              <a:gd name="connsiteX0-121" fmla="*/ 218823 w 246119"/>
              <a:gd name="connsiteY0-122" fmla="*/ 491320 h 491320"/>
              <a:gd name="connsiteX1-123" fmla="*/ 40281 w 246119"/>
              <a:gd name="connsiteY1-124" fmla="*/ 432411 h 491320"/>
              <a:gd name="connsiteX2-125" fmla="*/ 459 w 246119"/>
              <a:gd name="connsiteY2-126" fmla="*/ 341194 h 491320"/>
              <a:gd name="connsiteX3-127" fmla="*/ 27755 w 246119"/>
              <a:gd name="connsiteY3-128" fmla="*/ 225188 h 491320"/>
              <a:gd name="connsiteX4-129" fmla="*/ 150585 w 246119"/>
              <a:gd name="connsiteY4-130" fmla="*/ 81887 h 491320"/>
              <a:gd name="connsiteX5-131" fmla="*/ 246119 w 246119"/>
              <a:gd name="connsiteY5-132" fmla="*/ 0 h 491320"/>
              <a:gd name="connsiteX0-133" fmla="*/ 218364 w 245660"/>
              <a:gd name="connsiteY0-134" fmla="*/ 491320 h 491320"/>
              <a:gd name="connsiteX1-135" fmla="*/ 39822 w 245660"/>
              <a:gd name="connsiteY1-136" fmla="*/ 432411 h 491320"/>
              <a:gd name="connsiteX2-137" fmla="*/ 0 w 245660"/>
              <a:gd name="connsiteY2-138" fmla="*/ 341194 h 491320"/>
              <a:gd name="connsiteX3-139" fmla="*/ 39822 w 245660"/>
              <a:gd name="connsiteY3-140" fmla="*/ 225188 h 491320"/>
              <a:gd name="connsiteX4-141" fmla="*/ 150126 w 245660"/>
              <a:gd name="connsiteY4-142" fmla="*/ 81887 h 491320"/>
              <a:gd name="connsiteX5-143" fmla="*/ 245660 w 245660"/>
              <a:gd name="connsiteY5-144" fmla="*/ 0 h 491320"/>
              <a:gd name="connsiteX0-145" fmla="*/ 218671 w 245967"/>
              <a:gd name="connsiteY0-146" fmla="*/ 491320 h 491320"/>
              <a:gd name="connsiteX1-147" fmla="*/ 40129 w 245967"/>
              <a:gd name="connsiteY1-148" fmla="*/ 432411 h 491320"/>
              <a:gd name="connsiteX2-149" fmla="*/ 307 w 245967"/>
              <a:gd name="connsiteY2-150" fmla="*/ 341194 h 491320"/>
              <a:gd name="connsiteX3-151" fmla="*/ 52655 w 245967"/>
              <a:gd name="connsiteY3-152" fmla="*/ 227693 h 491320"/>
              <a:gd name="connsiteX4-153" fmla="*/ 150433 w 245967"/>
              <a:gd name="connsiteY4-154" fmla="*/ 81887 h 491320"/>
              <a:gd name="connsiteX5-155" fmla="*/ 245967 w 245967"/>
              <a:gd name="connsiteY5-156" fmla="*/ 0 h 491320"/>
              <a:gd name="connsiteX0-157" fmla="*/ 205371 w 232667"/>
              <a:gd name="connsiteY0-158" fmla="*/ 491320 h 491320"/>
              <a:gd name="connsiteX1-159" fmla="*/ 26829 w 232667"/>
              <a:gd name="connsiteY1-160" fmla="*/ 432411 h 491320"/>
              <a:gd name="connsiteX2-161" fmla="*/ 2038 w 232667"/>
              <a:gd name="connsiteY2-162" fmla="*/ 346205 h 491320"/>
              <a:gd name="connsiteX3-163" fmla="*/ 39355 w 232667"/>
              <a:gd name="connsiteY3-164" fmla="*/ 227693 h 491320"/>
              <a:gd name="connsiteX4-165" fmla="*/ 137133 w 232667"/>
              <a:gd name="connsiteY4-166" fmla="*/ 81887 h 491320"/>
              <a:gd name="connsiteX5-167" fmla="*/ 232667 w 232667"/>
              <a:gd name="connsiteY5-168" fmla="*/ 0 h 491320"/>
              <a:gd name="connsiteX0-169" fmla="*/ 203721 w 231017"/>
              <a:gd name="connsiteY0-170" fmla="*/ 491320 h 491320"/>
              <a:gd name="connsiteX1-171" fmla="*/ 125161 w 231017"/>
              <a:gd name="connsiteY1-172" fmla="*/ 468548 h 491320"/>
              <a:gd name="connsiteX2-173" fmla="*/ 25179 w 231017"/>
              <a:gd name="connsiteY2-174" fmla="*/ 432411 h 491320"/>
              <a:gd name="connsiteX3-175" fmla="*/ 388 w 231017"/>
              <a:gd name="connsiteY3-176" fmla="*/ 346205 h 491320"/>
              <a:gd name="connsiteX4-177" fmla="*/ 37705 w 231017"/>
              <a:gd name="connsiteY4-178" fmla="*/ 227693 h 491320"/>
              <a:gd name="connsiteX5-179" fmla="*/ 135483 w 231017"/>
              <a:gd name="connsiteY5-180" fmla="*/ 81887 h 491320"/>
              <a:gd name="connsiteX6" fmla="*/ 231017 w 231017"/>
              <a:gd name="connsiteY6" fmla="*/ 0 h 491320"/>
              <a:gd name="connsiteX0-181" fmla="*/ 203677 w 230973"/>
              <a:gd name="connsiteY0-182" fmla="*/ 491320 h 491320"/>
              <a:gd name="connsiteX1-183" fmla="*/ 117602 w 230973"/>
              <a:gd name="connsiteY1-184" fmla="*/ 486084 h 491320"/>
              <a:gd name="connsiteX2-185" fmla="*/ 25135 w 230973"/>
              <a:gd name="connsiteY2-186" fmla="*/ 432411 h 491320"/>
              <a:gd name="connsiteX3-187" fmla="*/ 344 w 230973"/>
              <a:gd name="connsiteY3-188" fmla="*/ 346205 h 491320"/>
              <a:gd name="connsiteX4-189" fmla="*/ 37661 w 230973"/>
              <a:gd name="connsiteY4-190" fmla="*/ 227693 h 491320"/>
              <a:gd name="connsiteX5-191" fmla="*/ 135439 w 230973"/>
              <a:gd name="connsiteY5-192" fmla="*/ 81887 h 491320"/>
              <a:gd name="connsiteX6-193" fmla="*/ 230973 w 230973"/>
              <a:gd name="connsiteY6-194" fmla="*/ 0 h 491320"/>
              <a:gd name="connsiteX0-195" fmla="*/ 203677 w 230973"/>
              <a:gd name="connsiteY0-196" fmla="*/ 466268 h 487897"/>
              <a:gd name="connsiteX1-197" fmla="*/ 117602 w 230973"/>
              <a:gd name="connsiteY1-198" fmla="*/ 486084 h 487897"/>
              <a:gd name="connsiteX2-199" fmla="*/ 25135 w 230973"/>
              <a:gd name="connsiteY2-200" fmla="*/ 432411 h 487897"/>
              <a:gd name="connsiteX3-201" fmla="*/ 344 w 230973"/>
              <a:gd name="connsiteY3-202" fmla="*/ 346205 h 487897"/>
              <a:gd name="connsiteX4-203" fmla="*/ 37661 w 230973"/>
              <a:gd name="connsiteY4-204" fmla="*/ 227693 h 487897"/>
              <a:gd name="connsiteX5-205" fmla="*/ 135439 w 230973"/>
              <a:gd name="connsiteY5-206" fmla="*/ 81887 h 487897"/>
              <a:gd name="connsiteX6-207" fmla="*/ 230973 w 230973"/>
              <a:gd name="connsiteY6-208" fmla="*/ 0 h 487897"/>
              <a:gd name="connsiteX0-209" fmla="*/ 203677 w 230973"/>
              <a:gd name="connsiteY0-210" fmla="*/ 466268 h 487897"/>
              <a:gd name="connsiteX1-211" fmla="*/ 117602 w 230973"/>
              <a:gd name="connsiteY1-212" fmla="*/ 486084 h 487897"/>
              <a:gd name="connsiteX2-213" fmla="*/ 25135 w 230973"/>
              <a:gd name="connsiteY2-214" fmla="*/ 432411 h 487897"/>
              <a:gd name="connsiteX3-215" fmla="*/ 344 w 230973"/>
              <a:gd name="connsiteY3-216" fmla="*/ 346205 h 487897"/>
              <a:gd name="connsiteX4-217" fmla="*/ 37661 w 230973"/>
              <a:gd name="connsiteY4-218" fmla="*/ 227693 h 487897"/>
              <a:gd name="connsiteX5-219" fmla="*/ 147965 w 230973"/>
              <a:gd name="connsiteY5-220" fmla="*/ 94413 h 487897"/>
              <a:gd name="connsiteX6-221" fmla="*/ 230973 w 230973"/>
              <a:gd name="connsiteY6-222" fmla="*/ 0 h 487897"/>
              <a:gd name="connsiteX0-223" fmla="*/ 203677 w 230973"/>
              <a:gd name="connsiteY0-224" fmla="*/ 466268 h 487897"/>
              <a:gd name="connsiteX1-225" fmla="*/ 117602 w 230973"/>
              <a:gd name="connsiteY1-226" fmla="*/ 486084 h 487897"/>
              <a:gd name="connsiteX2-227" fmla="*/ 25135 w 230973"/>
              <a:gd name="connsiteY2-228" fmla="*/ 432411 h 487897"/>
              <a:gd name="connsiteX3-229" fmla="*/ 344 w 230973"/>
              <a:gd name="connsiteY3-230" fmla="*/ 346205 h 487897"/>
              <a:gd name="connsiteX4-231" fmla="*/ 37661 w 230973"/>
              <a:gd name="connsiteY4-232" fmla="*/ 227693 h 487897"/>
              <a:gd name="connsiteX5-233" fmla="*/ 147965 w 230973"/>
              <a:gd name="connsiteY5-234" fmla="*/ 94413 h 487897"/>
              <a:gd name="connsiteX6-235" fmla="*/ 230973 w 230973"/>
              <a:gd name="connsiteY6-236" fmla="*/ 0 h 487897"/>
              <a:gd name="connsiteX0-237" fmla="*/ 203677 w 230973"/>
              <a:gd name="connsiteY0-238" fmla="*/ 466268 h 487897"/>
              <a:gd name="connsiteX1-239" fmla="*/ 117602 w 230973"/>
              <a:gd name="connsiteY1-240" fmla="*/ 486084 h 487897"/>
              <a:gd name="connsiteX2-241" fmla="*/ 25135 w 230973"/>
              <a:gd name="connsiteY2-242" fmla="*/ 432411 h 487897"/>
              <a:gd name="connsiteX3-243" fmla="*/ 344 w 230973"/>
              <a:gd name="connsiteY3-244" fmla="*/ 346205 h 487897"/>
              <a:gd name="connsiteX4-245" fmla="*/ 37661 w 230973"/>
              <a:gd name="connsiteY4-246" fmla="*/ 227693 h 487897"/>
              <a:gd name="connsiteX5-247" fmla="*/ 147965 w 230973"/>
              <a:gd name="connsiteY5-248" fmla="*/ 94413 h 487897"/>
              <a:gd name="connsiteX6-249" fmla="*/ 230973 w 230973"/>
              <a:gd name="connsiteY6-250" fmla="*/ 0 h 487897"/>
              <a:gd name="connsiteX0-251" fmla="*/ 203677 w 230973"/>
              <a:gd name="connsiteY0-252" fmla="*/ 486310 h 507939"/>
              <a:gd name="connsiteX1-253" fmla="*/ 117602 w 230973"/>
              <a:gd name="connsiteY1-254" fmla="*/ 506126 h 507939"/>
              <a:gd name="connsiteX2-255" fmla="*/ 25135 w 230973"/>
              <a:gd name="connsiteY2-256" fmla="*/ 452453 h 507939"/>
              <a:gd name="connsiteX3-257" fmla="*/ 344 w 230973"/>
              <a:gd name="connsiteY3-258" fmla="*/ 366247 h 507939"/>
              <a:gd name="connsiteX4-259" fmla="*/ 37661 w 230973"/>
              <a:gd name="connsiteY4-260" fmla="*/ 247735 h 507939"/>
              <a:gd name="connsiteX5-261" fmla="*/ 147965 w 230973"/>
              <a:gd name="connsiteY5-262" fmla="*/ 114455 h 507939"/>
              <a:gd name="connsiteX6-263" fmla="*/ 230973 w 230973"/>
              <a:gd name="connsiteY6-264" fmla="*/ 0 h 507939"/>
              <a:gd name="connsiteX0-265" fmla="*/ 203677 w 230973"/>
              <a:gd name="connsiteY0-266" fmla="*/ 486310 h 507939"/>
              <a:gd name="connsiteX1-267" fmla="*/ 117602 w 230973"/>
              <a:gd name="connsiteY1-268" fmla="*/ 506126 h 507939"/>
              <a:gd name="connsiteX2-269" fmla="*/ 25135 w 230973"/>
              <a:gd name="connsiteY2-270" fmla="*/ 452453 h 507939"/>
              <a:gd name="connsiteX3-271" fmla="*/ 344 w 230973"/>
              <a:gd name="connsiteY3-272" fmla="*/ 366247 h 507939"/>
              <a:gd name="connsiteX4-273" fmla="*/ 37661 w 230973"/>
              <a:gd name="connsiteY4-274" fmla="*/ 247735 h 507939"/>
              <a:gd name="connsiteX5-275" fmla="*/ 135439 w 230973"/>
              <a:gd name="connsiteY5-276" fmla="*/ 111950 h 507939"/>
              <a:gd name="connsiteX6-277" fmla="*/ 230973 w 230973"/>
              <a:gd name="connsiteY6-278" fmla="*/ 0 h 507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93" y="connsiteY6-194"/>
              </a:cxn>
            </a:cxnLst>
            <a:rect l="l" t="t" r="r" b="b"/>
            <a:pathLst>
              <a:path w="230973" h="507939">
                <a:moveTo>
                  <a:pt x="203677" y="486310"/>
                </a:moveTo>
                <a:cubicBezTo>
                  <a:pt x="190584" y="482515"/>
                  <a:pt x="147359" y="515944"/>
                  <a:pt x="117602" y="506126"/>
                </a:cubicBezTo>
                <a:cubicBezTo>
                  <a:pt x="87845" y="496308"/>
                  <a:pt x="44678" y="475766"/>
                  <a:pt x="25135" y="452453"/>
                </a:cubicBezTo>
                <a:cubicBezTo>
                  <a:pt x="5592" y="429140"/>
                  <a:pt x="-1744" y="400367"/>
                  <a:pt x="344" y="366247"/>
                </a:cubicBezTo>
                <a:cubicBezTo>
                  <a:pt x="2432" y="332127"/>
                  <a:pt x="15145" y="290118"/>
                  <a:pt x="37661" y="247735"/>
                </a:cubicBezTo>
                <a:cubicBezTo>
                  <a:pt x="60177" y="205352"/>
                  <a:pt x="103220" y="153239"/>
                  <a:pt x="135439" y="111950"/>
                </a:cubicBezTo>
                <a:cubicBezTo>
                  <a:pt x="167658" y="70661"/>
                  <a:pt x="217325" y="18197"/>
                  <a:pt x="230973" y="0"/>
                </a:cubicBezTo>
              </a:path>
            </a:pathLst>
          </a:cu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2"/>
          <p:cNvSpPr/>
          <p:nvPr/>
        </p:nvSpPr>
        <p:spPr>
          <a:xfrm>
            <a:off x="6656070" y="2477648"/>
            <a:ext cx="15875" cy="796925"/>
          </a:xfrm>
          <a:custGeom>
            <a:avLst/>
            <a:gdLst>
              <a:gd name="connsiteX0" fmla="*/ 0 w 15875"/>
              <a:gd name="connsiteY0" fmla="*/ 0 h 796925"/>
              <a:gd name="connsiteX1" fmla="*/ 15875 w 15875"/>
              <a:gd name="connsiteY1" fmla="*/ 796925 h 79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5" h="796925">
                <a:moveTo>
                  <a:pt x="0" y="0"/>
                </a:moveTo>
                <a:lnTo>
                  <a:pt x="15875" y="796925"/>
                </a:lnTo>
              </a:path>
            </a:pathLst>
          </a:custGeom>
          <a:ln w="225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3"/>
          <p:cNvSpPr/>
          <p:nvPr/>
        </p:nvSpPr>
        <p:spPr>
          <a:xfrm>
            <a:off x="6757034" y="2907543"/>
            <a:ext cx="454025" cy="282575"/>
          </a:xfrm>
          <a:custGeom>
            <a:avLst/>
            <a:gdLst>
              <a:gd name="connsiteX0" fmla="*/ 0 w 419100"/>
              <a:gd name="connsiteY0" fmla="*/ 263525 h 263525"/>
              <a:gd name="connsiteX1" fmla="*/ 419100 w 419100"/>
              <a:gd name="connsiteY1" fmla="*/ 0 h 263525"/>
              <a:gd name="connsiteX0-1" fmla="*/ 0 w 454025"/>
              <a:gd name="connsiteY0-2" fmla="*/ 282575 h 282575"/>
              <a:gd name="connsiteX1-3" fmla="*/ 454025 w 454025"/>
              <a:gd name="connsiteY1-4" fmla="*/ 0 h 2825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54025" h="282575">
                <a:moveTo>
                  <a:pt x="0" y="282575"/>
                </a:moveTo>
                <a:lnTo>
                  <a:pt x="454025" y="0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4"/>
          <p:cNvSpPr/>
          <p:nvPr/>
        </p:nvSpPr>
        <p:spPr>
          <a:xfrm>
            <a:off x="7158355" y="2960248"/>
            <a:ext cx="431800" cy="282575"/>
          </a:xfrm>
          <a:custGeom>
            <a:avLst/>
            <a:gdLst>
              <a:gd name="connsiteX0" fmla="*/ 0 w 431800"/>
              <a:gd name="connsiteY0" fmla="*/ 0 h 282575"/>
              <a:gd name="connsiteX1" fmla="*/ 431800 w 431800"/>
              <a:gd name="connsiteY1" fmla="*/ 282575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1800" h="282575">
                <a:moveTo>
                  <a:pt x="0" y="0"/>
                </a:moveTo>
                <a:lnTo>
                  <a:pt x="431800" y="282575"/>
                </a:ln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5"/>
          <p:cNvSpPr/>
          <p:nvPr/>
        </p:nvSpPr>
        <p:spPr>
          <a:xfrm>
            <a:off x="7596883" y="1170818"/>
            <a:ext cx="30480" cy="2087880"/>
          </a:xfrm>
          <a:custGeom>
            <a:avLst/>
            <a:gdLst>
              <a:gd name="connsiteX0" fmla="*/ 0 w 30480"/>
              <a:gd name="connsiteY0" fmla="*/ 0 h 2087880"/>
              <a:gd name="connsiteX1" fmla="*/ 30480 w 30480"/>
              <a:gd name="connsiteY1" fmla="*/ 2087880 h 208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" h="2087880">
                <a:moveTo>
                  <a:pt x="0" y="0"/>
                </a:moveTo>
                <a:lnTo>
                  <a:pt x="30480" y="2087880"/>
                </a:lnTo>
              </a:path>
            </a:pathLst>
          </a:custGeom>
          <a:ln w="196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6"/>
          <p:cNvSpPr/>
          <p:nvPr/>
        </p:nvSpPr>
        <p:spPr>
          <a:xfrm>
            <a:off x="7366383" y="749812"/>
            <a:ext cx="312674" cy="447675"/>
          </a:xfrm>
          <a:custGeom>
            <a:avLst/>
            <a:gdLst>
              <a:gd name="connsiteX0" fmla="*/ 268098 w 268098"/>
              <a:gd name="connsiteY0" fmla="*/ 419100 h 419100"/>
              <a:gd name="connsiteX1" fmla="*/ 1398 w 268098"/>
              <a:gd name="connsiteY1" fmla="*/ 261938 h 419100"/>
              <a:gd name="connsiteX2" fmla="*/ 182373 w 268098"/>
              <a:gd name="connsiteY2" fmla="*/ 0 h 419100"/>
              <a:gd name="connsiteX0-1" fmla="*/ 312380 w 312380"/>
              <a:gd name="connsiteY0-2" fmla="*/ 461962 h 461962"/>
              <a:gd name="connsiteX1-3" fmla="*/ 2817 w 312380"/>
              <a:gd name="connsiteY1-4" fmla="*/ 261938 h 461962"/>
              <a:gd name="connsiteX2-5" fmla="*/ 183792 w 312380"/>
              <a:gd name="connsiteY2-6" fmla="*/ 0 h 461962"/>
              <a:gd name="connsiteX0-7" fmla="*/ 317319 w 317319"/>
              <a:gd name="connsiteY0-8" fmla="*/ 447675 h 447675"/>
              <a:gd name="connsiteX1-9" fmla="*/ 2994 w 317319"/>
              <a:gd name="connsiteY1-10" fmla="*/ 261938 h 447675"/>
              <a:gd name="connsiteX2-11" fmla="*/ 183969 w 317319"/>
              <a:gd name="connsiteY2-12" fmla="*/ 0 h 447675"/>
              <a:gd name="connsiteX0-13" fmla="*/ 359423 w 359423"/>
              <a:gd name="connsiteY0-14" fmla="*/ 447675 h 447675"/>
              <a:gd name="connsiteX1-15" fmla="*/ 2236 w 359423"/>
              <a:gd name="connsiteY1-16" fmla="*/ 252413 h 447675"/>
              <a:gd name="connsiteX2-17" fmla="*/ 226073 w 359423"/>
              <a:gd name="connsiteY2-18" fmla="*/ 0 h 447675"/>
              <a:gd name="connsiteX0-19" fmla="*/ 312674 w 312674"/>
              <a:gd name="connsiteY0-20" fmla="*/ 447675 h 447675"/>
              <a:gd name="connsiteX1-21" fmla="*/ 3112 w 312674"/>
              <a:gd name="connsiteY1-22" fmla="*/ 252413 h 447675"/>
              <a:gd name="connsiteX2-23" fmla="*/ 179324 w 312674"/>
              <a:gd name="connsiteY2-24" fmla="*/ 0 h 447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2674" h="447675">
                <a:moveTo>
                  <a:pt x="312674" y="447675"/>
                </a:moveTo>
                <a:cubicBezTo>
                  <a:pt x="186467" y="404019"/>
                  <a:pt x="25337" y="327026"/>
                  <a:pt x="3112" y="252413"/>
                </a:cubicBezTo>
                <a:cubicBezTo>
                  <a:pt x="-19113" y="177800"/>
                  <a:pt x="81693" y="96044"/>
                  <a:pt x="179324" y="0"/>
                </a:cubicBezTo>
              </a:path>
            </a:pathLst>
          </a:cu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7"/>
          <p:cNvSpPr/>
          <p:nvPr/>
        </p:nvSpPr>
        <p:spPr>
          <a:xfrm>
            <a:off x="7534275" y="679328"/>
            <a:ext cx="390525" cy="152783"/>
          </a:xfrm>
          <a:custGeom>
            <a:avLst/>
            <a:gdLst>
              <a:gd name="connsiteX0" fmla="*/ 0 w 390525"/>
              <a:gd name="connsiteY0" fmla="*/ 0 h 152783"/>
              <a:gd name="connsiteX1" fmla="*/ 200025 w 390525"/>
              <a:gd name="connsiteY1" fmla="*/ 147638 h 152783"/>
              <a:gd name="connsiteX2" fmla="*/ 390525 w 390525"/>
              <a:gd name="connsiteY2" fmla="*/ 104775 h 15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152783">
                <a:moveTo>
                  <a:pt x="0" y="0"/>
                </a:moveTo>
                <a:cubicBezTo>
                  <a:pt x="67469" y="65088"/>
                  <a:pt x="134938" y="130176"/>
                  <a:pt x="200025" y="147638"/>
                </a:cubicBezTo>
                <a:cubicBezTo>
                  <a:pt x="265112" y="165100"/>
                  <a:pt x="327818" y="134937"/>
                  <a:pt x="390525" y="104775"/>
                </a:cubicBezTo>
              </a:path>
            </a:pathLst>
          </a:cu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9" name="Picture 2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76" y="696806"/>
            <a:ext cx="1075607" cy="121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0" name="Freeform 389"/>
          <p:cNvSpPr/>
          <p:nvPr/>
        </p:nvSpPr>
        <p:spPr>
          <a:xfrm>
            <a:off x="6588379" y="2038183"/>
            <a:ext cx="4970" cy="1159633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  <a:gd name="connsiteX0-25" fmla="*/ 0 w 49174"/>
              <a:gd name="connsiteY0-26" fmla="*/ 1035051 h 1060175"/>
              <a:gd name="connsiteX1-27" fmla="*/ 42959 w 49174"/>
              <a:gd name="connsiteY1-28" fmla="*/ 918376 h 1060175"/>
              <a:gd name="connsiteX2-29" fmla="*/ 46935 w 49174"/>
              <a:gd name="connsiteY2-30" fmla="*/ 0 h 1060175"/>
              <a:gd name="connsiteX0-31" fmla="*/ 0 w 6215"/>
              <a:gd name="connsiteY0-32" fmla="*/ 918376 h 918376"/>
              <a:gd name="connsiteX1-33" fmla="*/ 3976 w 6215"/>
              <a:gd name="connsiteY1-34" fmla="*/ 0 h 918376"/>
              <a:gd name="connsiteX0-35" fmla="*/ 0 w 7997"/>
              <a:gd name="connsiteY0-36" fmla="*/ 12627 h 12627"/>
              <a:gd name="connsiteX1-37" fmla="*/ 1288 w 7997"/>
              <a:gd name="connsiteY1-38" fmla="*/ 0 h 126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997" h="12627">
                <a:moveTo>
                  <a:pt x="0" y="12627"/>
                </a:moveTo>
                <a:cubicBezTo>
                  <a:pt x="15992" y="10968"/>
                  <a:pt x="3420" y="4105"/>
                  <a:pt x="1288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0"/>
          <p:cNvSpPr/>
          <p:nvPr/>
        </p:nvSpPr>
        <p:spPr>
          <a:xfrm>
            <a:off x="6324600" y="1504950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1"/>
          <p:cNvSpPr/>
          <p:nvPr/>
        </p:nvSpPr>
        <p:spPr>
          <a:xfrm>
            <a:off x="6567069" y="1606902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2"/>
          <p:cNvSpPr/>
          <p:nvPr/>
        </p:nvSpPr>
        <p:spPr>
          <a:xfrm>
            <a:off x="6329885" y="2657937"/>
            <a:ext cx="200578" cy="498475"/>
          </a:xfrm>
          <a:custGeom>
            <a:avLst/>
            <a:gdLst>
              <a:gd name="connsiteX0" fmla="*/ 192304 w 192304"/>
              <a:gd name="connsiteY0" fmla="*/ 469900 h 469900"/>
              <a:gd name="connsiteX1" fmla="*/ 24029 w 192304"/>
              <a:gd name="connsiteY1" fmla="*/ 222250 h 469900"/>
              <a:gd name="connsiteX2" fmla="*/ 1804 w 192304"/>
              <a:gd name="connsiteY2" fmla="*/ 107950 h 469900"/>
              <a:gd name="connsiteX3" fmla="*/ 30379 w 192304"/>
              <a:gd name="connsiteY3" fmla="*/ 31750 h 469900"/>
              <a:gd name="connsiteX4" fmla="*/ 185954 w 192304"/>
              <a:gd name="connsiteY4" fmla="*/ 0 h 469900"/>
              <a:gd name="connsiteX0-1" fmla="*/ 193472 w 193472"/>
              <a:gd name="connsiteY0-2" fmla="*/ 469900 h 469900"/>
              <a:gd name="connsiteX1-3" fmla="*/ 25197 w 193472"/>
              <a:gd name="connsiteY1-4" fmla="*/ 222250 h 469900"/>
              <a:gd name="connsiteX2-5" fmla="*/ 2972 w 193472"/>
              <a:gd name="connsiteY2-6" fmla="*/ 107950 h 469900"/>
              <a:gd name="connsiteX3-7" fmla="*/ 47422 w 193472"/>
              <a:gd name="connsiteY3-8" fmla="*/ 34925 h 469900"/>
              <a:gd name="connsiteX4-9" fmla="*/ 187122 w 193472"/>
              <a:gd name="connsiteY4-10" fmla="*/ 0 h 469900"/>
              <a:gd name="connsiteX0-11" fmla="*/ 213385 w 213385"/>
              <a:gd name="connsiteY0-12" fmla="*/ 498475 h 498475"/>
              <a:gd name="connsiteX1-13" fmla="*/ 26060 w 213385"/>
              <a:gd name="connsiteY1-14" fmla="*/ 222250 h 498475"/>
              <a:gd name="connsiteX2-15" fmla="*/ 3835 w 213385"/>
              <a:gd name="connsiteY2-16" fmla="*/ 107950 h 498475"/>
              <a:gd name="connsiteX3-17" fmla="*/ 48285 w 213385"/>
              <a:gd name="connsiteY3-18" fmla="*/ 34925 h 498475"/>
              <a:gd name="connsiteX4-19" fmla="*/ 187985 w 213385"/>
              <a:gd name="connsiteY4-20" fmla="*/ 0 h 498475"/>
              <a:gd name="connsiteX0-21" fmla="*/ 206021 w 206021"/>
              <a:gd name="connsiteY0-22" fmla="*/ 498475 h 498475"/>
              <a:gd name="connsiteX1-23" fmla="*/ 18696 w 206021"/>
              <a:gd name="connsiteY1-24" fmla="*/ 222250 h 498475"/>
              <a:gd name="connsiteX2-25" fmla="*/ 9171 w 206021"/>
              <a:gd name="connsiteY2-26" fmla="*/ 107950 h 498475"/>
              <a:gd name="connsiteX3-27" fmla="*/ 40921 w 206021"/>
              <a:gd name="connsiteY3-28" fmla="*/ 34925 h 498475"/>
              <a:gd name="connsiteX4-29" fmla="*/ 180621 w 206021"/>
              <a:gd name="connsiteY4-30" fmla="*/ 0 h 498475"/>
              <a:gd name="connsiteX0-31" fmla="*/ 197238 w 197238"/>
              <a:gd name="connsiteY0-32" fmla="*/ 498475 h 498475"/>
              <a:gd name="connsiteX1-33" fmla="*/ 28963 w 197238"/>
              <a:gd name="connsiteY1-34" fmla="*/ 225425 h 498475"/>
              <a:gd name="connsiteX2-35" fmla="*/ 388 w 197238"/>
              <a:gd name="connsiteY2-36" fmla="*/ 107950 h 498475"/>
              <a:gd name="connsiteX3-37" fmla="*/ 32138 w 197238"/>
              <a:gd name="connsiteY3-38" fmla="*/ 34925 h 498475"/>
              <a:gd name="connsiteX4-39" fmla="*/ 171838 w 197238"/>
              <a:gd name="connsiteY4-40" fmla="*/ 0 h 498475"/>
              <a:gd name="connsiteX0-41" fmla="*/ 200578 w 200578"/>
              <a:gd name="connsiteY0-42" fmla="*/ 498475 h 498475"/>
              <a:gd name="connsiteX1-43" fmla="*/ 22778 w 200578"/>
              <a:gd name="connsiteY1-44" fmla="*/ 228600 h 498475"/>
              <a:gd name="connsiteX2-45" fmla="*/ 3728 w 200578"/>
              <a:gd name="connsiteY2-46" fmla="*/ 107950 h 498475"/>
              <a:gd name="connsiteX3-47" fmla="*/ 35478 w 200578"/>
              <a:gd name="connsiteY3-48" fmla="*/ 34925 h 498475"/>
              <a:gd name="connsiteX4-49" fmla="*/ 175178 w 200578"/>
              <a:gd name="connsiteY4-50" fmla="*/ 0 h 498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0578" h="498475">
                <a:moveTo>
                  <a:pt x="200578" y="498475"/>
                </a:moveTo>
                <a:cubicBezTo>
                  <a:pt x="132315" y="404812"/>
                  <a:pt x="55586" y="293688"/>
                  <a:pt x="22778" y="228600"/>
                </a:cubicBezTo>
                <a:cubicBezTo>
                  <a:pt x="-10030" y="163513"/>
                  <a:pt x="1611" y="140229"/>
                  <a:pt x="3728" y="107950"/>
                </a:cubicBezTo>
                <a:cubicBezTo>
                  <a:pt x="5845" y="75671"/>
                  <a:pt x="6903" y="52917"/>
                  <a:pt x="35478" y="34925"/>
                </a:cubicBezTo>
                <a:cubicBezTo>
                  <a:pt x="64053" y="16933"/>
                  <a:pt x="112736" y="6879"/>
                  <a:pt x="175178" y="0"/>
                </a:cubicBezTo>
              </a:path>
            </a:pathLst>
          </a:cu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3"/>
          <p:cNvSpPr/>
          <p:nvPr/>
        </p:nvSpPr>
        <p:spPr>
          <a:xfrm>
            <a:off x="7553579" y="2078120"/>
            <a:ext cx="4970" cy="1159633"/>
          </a:xfrm>
          <a:custGeom>
            <a:avLst/>
            <a:gdLst>
              <a:gd name="connsiteX0" fmla="*/ 0 w 40838"/>
              <a:gd name="connsiteY0" fmla="*/ 985962 h 1032095"/>
              <a:gd name="connsiteX1" fmla="*/ 35781 w 40838"/>
              <a:gd name="connsiteY1" fmla="*/ 918376 h 1032095"/>
              <a:gd name="connsiteX2" fmla="*/ 39757 w 40838"/>
              <a:gd name="connsiteY2" fmla="*/ 0 h 1032095"/>
              <a:gd name="connsiteX0-1" fmla="*/ 0 w 70348"/>
              <a:gd name="connsiteY0-2" fmla="*/ 962108 h 1018776"/>
              <a:gd name="connsiteX1-3" fmla="*/ 63611 w 70348"/>
              <a:gd name="connsiteY1-4" fmla="*/ 918376 h 1018776"/>
              <a:gd name="connsiteX2-5" fmla="*/ 67587 w 70348"/>
              <a:gd name="connsiteY2-6" fmla="*/ 0 h 1018776"/>
              <a:gd name="connsiteX0-7" fmla="*/ 0 w 87337"/>
              <a:gd name="connsiteY0-8" fmla="*/ 954157 h 1014705"/>
              <a:gd name="connsiteX1-9" fmla="*/ 79513 w 87337"/>
              <a:gd name="connsiteY1-10" fmla="*/ 918376 h 1014705"/>
              <a:gd name="connsiteX2-11" fmla="*/ 83489 w 87337"/>
              <a:gd name="connsiteY2-12" fmla="*/ 0 h 1014705"/>
              <a:gd name="connsiteX0-13" fmla="*/ 0 w 83086"/>
              <a:gd name="connsiteY0-14" fmla="*/ 918376 h 998476"/>
              <a:gd name="connsiteX1-15" fmla="*/ 75538 w 83086"/>
              <a:gd name="connsiteY1-16" fmla="*/ 918376 h 998476"/>
              <a:gd name="connsiteX2-17" fmla="*/ 79514 w 83086"/>
              <a:gd name="connsiteY2-18" fmla="*/ 0 h 998476"/>
              <a:gd name="connsiteX0-19" fmla="*/ 0 w 61874"/>
              <a:gd name="connsiteY0-20" fmla="*/ 914401 h 996868"/>
              <a:gd name="connsiteX1-21" fmla="*/ 55659 w 61874"/>
              <a:gd name="connsiteY1-22" fmla="*/ 918376 h 996868"/>
              <a:gd name="connsiteX2-23" fmla="*/ 59635 w 61874"/>
              <a:gd name="connsiteY2-24" fmla="*/ 0 h 996868"/>
              <a:gd name="connsiteX0-25" fmla="*/ 0 w 49174"/>
              <a:gd name="connsiteY0-26" fmla="*/ 1035051 h 1060175"/>
              <a:gd name="connsiteX1-27" fmla="*/ 42959 w 49174"/>
              <a:gd name="connsiteY1-28" fmla="*/ 918376 h 1060175"/>
              <a:gd name="connsiteX2-29" fmla="*/ 46935 w 49174"/>
              <a:gd name="connsiteY2-30" fmla="*/ 0 h 1060175"/>
              <a:gd name="connsiteX0-31" fmla="*/ 0 w 6215"/>
              <a:gd name="connsiteY0-32" fmla="*/ 918376 h 918376"/>
              <a:gd name="connsiteX1-33" fmla="*/ 3976 w 6215"/>
              <a:gd name="connsiteY1-34" fmla="*/ 0 h 918376"/>
              <a:gd name="connsiteX0-35" fmla="*/ 0 w 7997"/>
              <a:gd name="connsiteY0-36" fmla="*/ 12627 h 12627"/>
              <a:gd name="connsiteX1-37" fmla="*/ 1288 w 7997"/>
              <a:gd name="connsiteY1-38" fmla="*/ 0 h 126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997" h="12627">
                <a:moveTo>
                  <a:pt x="0" y="12627"/>
                </a:moveTo>
                <a:cubicBezTo>
                  <a:pt x="15992" y="10968"/>
                  <a:pt x="3420" y="4105"/>
                  <a:pt x="1288" y="0"/>
                </a:cubicBezTo>
              </a:path>
            </a:pathLst>
          </a:cu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4"/>
          <p:cNvSpPr/>
          <p:nvPr/>
        </p:nvSpPr>
        <p:spPr>
          <a:xfrm>
            <a:off x="7296150" y="1519487"/>
            <a:ext cx="342631" cy="583306"/>
          </a:xfrm>
          <a:custGeom>
            <a:avLst/>
            <a:gdLst>
              <a:gd name="connsiteX0" fmla="*/ 232359 w 232359"/>
              <a:gd name="connsiteY0" fmla="*/ 481054 h 481054"/>
              <a:gd name="connsiteX1" fmla="*/ 1771 w 232359"/>
              <a:gd name="connsiteY1" fmla="*/ 329979 h 481054"/>
              <a:gd name="connsiteX2" fmla="*/ 128992 w 232359"/>
              <a:gd name="connsiteY2" fmla="*/ 99391 h 481054"/>
              <a:gd name="connsiteX3" fmla="*/ 188627 w 232359"/>
              <a:gd name="connsiteY3" fmla="*/ 0 h 481054"/>
              <a:gd name="connsiteX0-1" fmla="*/ 281711 w 281711"/>
              <a:gd name="connsiteY0-2" fmla="*/ 481054 h 481054"/>
              <a:gd name="connsiteX1-3" fmla="*/ 3415 w 281711"/>
              <a:gd name="connsiteY1-4" fmla="*/ 329979 h 481054"/>
              <a:gd name="connsiteX2-5" fmla="*/ 130636 w 281711"/>
              <a:gd name="connsiteY2-6" fmla="*/ 99391 h 481054"/>
              <a:gd name="connsiteX3-7" fmla="*/ 190271 w 281711"/>
              <a:gd name="connsiteY3-8" fmla="*/ 0 h 481054"/>
              <a:gd name="connsiteX0-9" fmla="*/ 294104 w 294104"/>
              <a:gd name="connsiteY0-10" fmla="*/ 489006 h 489006"/>
              <a:gd name="connsiteX1-11" fmla="*/ 3881 w 294104"/>
              <a:gd name="connsiteY1-12" fmla="*/ 329979 h 489006"/>
              <a:gd name="connsiteX2-13" fmla="*/ 131102 w 294104"/>
              <a:gd name="connsiteY2-14" fmla="*/ 99391 h 489006"/>
              <a:gd name="connsiteX3-15" fmla="*/ 190737 w 294104"/>
              <a:gd name="connsiteY3-16" fmla="*/ 0 h 489006"/>
              <a:gd name="connsiteX0-17" fmla="*/ 329215 w 329215"/>
              <a:gd name="connsiteY0-18" fmla="*/ 489006 h 489006"/>
              <a:gd name="connsiteX1-19" fmla="*/ 3211 w 329215"/>
              <a:gd name="connsiteY1-20" fmla="*/ 326003 h 489006"/>
              <a:gd name="connsiteX2-21" fmla="*/ 166213 w 329215"/>
              <a:gd name="connsiteY2-22" fmla="*/ 99391 h 489006"/>
              <a:gd name="connsiteX3-23" fmla="*/ 225848 w 329215"/>
              <a:gd name="connsiteY3-24" fmla="*/ 0 h 489006"/>
              <a:gd name="connsiteX0-25" fmla="*/ 335170 w 335170"/>
              <a:gd name="connsiteY0-26" fmla="*/ 489006 h 489006"/>
              <a:gd name="connsiteX1-27" fmla="*/ 9166 w 335170"/>
              <a:gd name="connsiteY1-28" fmla="*/ 326003 h 489006"/>
              <a:gd name="connsiteX2-29" fmla="*/ 172168 w 335170"/>
              <a:gd name="connsiteY2-30" fmla="*/ 99391 h 489006"/>
              <a:gd name="connsiteX3-31" fmla="*/ 231803 w 335170"/>
              <a:gd name="connsiteY3-32" fmla="*/ 0 h 489006"/>
              <a:gd name="connsiteX0-33" fmla="*/ 330406 w 330406"/>
              <a:gd name="connsiteY0-34" fmla="*/ 489006 h 489006"/>
              <a:gd name="connsiteX1-35" fmla="*/ 4402 w 330406"/>
              <a:gd name="connsiteY1-36" fmla="*/ 326003 h 489006"/>
              <a:gd name="connsiteX2-37" fmla="*/ 147526 w 330406"/>
              <a:gd name="connsiteY2-38" fmla="*/ 95415 h 489006"/>
              <a:gd name="connsiteX3-39" fmla="*/ 227039 w 330406"/>
              <a:gd name="connsiteY3-40" fmla="*/ 0 h 489006"/>
              <a:gd name="connsiteX0-41" fmla="*/ 353769 w 353769"/>
              <a:gd name="connsiteY0-42" fmla="*/ 489006 h 489006"/>
              <a:gd name="connsiteX1-43" fmla="*/ 3911 w 353769"/>
              <a:gd name="connsiteY1-44" fmla="*/ 326003 h 489006"/>
              <a:gd name="connsiteX2-45" fmla="*/ 170889 w 353769"/>
              <a:gd name="connsiteY2-46" fmla="*/ 95415 h 489006"/>
              <a:gd name="connsiteX3-47" fmla="*/ 250402 w 353769"/>
              <a:gd name="connsiteY3-48" fmla="*/ 0 h 489006"/>
              <a:gd name="connsiteX0-49" fmla="*/ 356653 w 356653"/>
              <a:gd name="connsiteY0-50" fmla="*/ 489006 h 489006"/>
              <a:gd name="connsiteX1-51" fmla="*/ 6795 w 356653"/>
              <a:gd name="connsiteY1-52" fmla="*/ 326003 h 489006"/>
              <a:gd name="connsiteX2-53" fmla="*/ 173773 w 356653"/>
              <a:gd name="connsiteY2-54" fmla="*/ 95415 h 489006"/>
              <a:gd name="connsiteX3-55" fmla="*/ 253286 w 356653"/>
              <a:gd name="connsiteY3-56" fmla="*/ 0 h 489006"/>
              <a:gd name="connsiteX0-57" fmla="*/ 362015 w 362015"/>
              <a:gd name="connsiteY0-58" fmla="*/ 520811 h 520811"/>
              <a:gd name="connsiteX1-59" fmla="*/ 4206 w 362015"/>
              <a:gd name="connsiteY1-60" fmla="*/ 326003 h 520811"/>
              <a:gd name="connsiteX2-61" fmla="*/ 171184 w 362015"/>
              <a:gd name="connsiteY2-62" fmla="*/ 95415 h 520811"/>
              <a:gd name="connsiteX3-63" fmla="*/ 250697 w 362015"/>
              <a:gd name="connsiteY3-64" fmla="*/ 0 h 520811"/>
              <a:gd name="connsiteX0-65" fmla="*/ 338680 w 338680"/>
              <a:gd name="connsiteY0-66" fmla="*/ 520811 h 520811"/>
              <a:gd name="connsiteX1-67" fmla="*/ 4725 w 338680"/>
              <a:gd name="connsiteY1-68" fmla="*/ 314076 h 520811"/>
              <a:gd name="connsiteX2-69" fmla="*/ 147849 w 338680"/>
              <a:gd name="connsiteY2-70" fmla="*/ 95415 h 520811"/>
              <a:gd name="connsiteX3-71" fmla="*/ 227362 w 338680"/>
              <a:gd name="connsiteY3-72" fmla="*/ 0 h 520811"/>
              <a:gd name="connsiteX0-73" fmla="*/ 341883 w 341883"/>
              <a:gd name="connsiteY0-74" fmla="*/ 520811 h 520811"/>
              <a:gd name="connsiteX1-75" fmla="*/ 7928 w 341883"/>
              <a:gd name="connsiteY1-76" fmla="*/ 314076 h 520811"/>
              <a:gd name="connsiteX2-77" fmla="*/ 151052 w 341883"/>
              <a:gd name="connsiteY2-78" fmla="*/ 95415 h 520811"/>
              <a:gd name="connsiteX3-79" fmla="*/ 230565 w 341883"/>
              <a:gd name="connsiteY3-80" fmla="*/ 0 h 520811"/>
              <a:gd name="connsiteX0-81" fmla="*/ 345500 w 345500"/>
              <a:gd name="connsiteY0-82" fmla="*/ 520811 h 520811"/>
              <a:gd name="connsiteX1-83" fmla="*/ 11545 w 345500"/>
              <a:gd name="connsiteY1-84" fmla="*/ 314076 h 520811"/>
              <a:gd name="connsiteX2-85" fmla="*/ 154669 w 345500"/>
              <a:gd name="connsiteY2-86" fmla="*/ 95415 h 520811"/>
              <a:gd name="connsiteX3-87" fmla="*/ 234182 w 345500"/>
              <a:gd name="connsiteY3-88" fmla="*/ 0 h 520811"/>
              <a:gd name="connsiteX0-89" fmla="*/ 339267 w 339267"/>
              <a:gd name="connsiteY0-90" fmla="*/ 520811 h 520811"/>
              <a:gd name="connsiteX1-91" fmla="*/ 5312 w 339267"/>
              <a:gd name="connsiteY1-92" fmla="*/ 314076 h 520811"/>
              <a:gd name="connsiteX2-93" fmla="*/ 140484 w 339267"/>
              <a:gd name="connsiteY2-94" fmla="*/ 119268 h 520811"/>
              <a:gd name="connsiteX3-95" fmla="*/ 227949 w 339267"/>
              <a:gd name="connsiteY3-96" fmla="*/ 0 h 520811"/>
              <a:gd name="connsiteX0-97" fmla="*/ 345549 w 345549"/>
              <a:gd name="connsiteY0-98" fmla="*/ 520811 h 520811"/>
              <a:gd name="connsiteX1-99" fmla="*/ 11594 w 345549"/>
              <a:gd name="connsiteY1-100" fmla="*/ 314076 h 520811"/>
              <a:gd name="connsiteX2-101" fmla="*/ 91107 w 345549"/>
              <a:gd name="connsiteY2-102" fmla="*/ 214683 h 520811"/>
              <a:gd name="connsiteX3-103" fmla="*/ 234231 w 345549"/>
              <a:gd name="connsiteY3-104" fmla="*/ 0 h 520811"/>
              <a:gd name="connsiteX0-105" fmla="*/ 347611 w 347611"/>
              <a:gd name="connsiteY0-106" fmla="*/ 520811 h 520811"/>
              <a:gd name="connsiteX1-107" fmla="*/ 13656 w 347611"/>
              <a:gd name="connsiteY1-108" fmla="*/ 314076 h 520811"/>
              <a:gd name="connsiteX2-109" fmla="*/ 81242 w 347611"/>
              <a:gd name="connsiteY2-110" fmla="*/ 194805 h 520811"/>
              <a:gd name="connsiteX3-111" fmla="*/ 236293 w 347611"/>
              <a:gd name="connsiteY3-112" fmla="*/ 0 h 520811"/>
              <a:gd name="connsiteX0-113" fmla="*/ 335010 w 335010"/>
              <a:gd name="connsiteY0-114" fmla="*/ 520811 h 520811"/>
              <a:gd name="connsiteX1-115" fmla="*/ 116350 w 335010"/>
              <a:gd name="connsiteY1-116" fmla="*/ 401541 h 520811"/>
              <a:gd name="connsiteX2-117" fmla="*/ 1055 w 335010"/>
              <a:gd name="connsiteY2-118" fmla="*/ 314076 h 520811"/>
              <a:gd name="connsiteX3-119" fmla="*/ 68641 w 335010"/>
              <a:gd name="connsiteY3-120" fmla="*/ 194805 h 520811"/>
              <a:gd name="connsiteX4" fmla="*/ 223692 w 335010"/>
              <a:gd name="connsiteY4" fmla="*/ 0 h 520811"/>
              <a:gd name="connsiteX0-121" fmla="*/ 366426 w 366426"/>
              <a:gd name="connsiteY0-122" fmla="*/ 520811 h 520811"/>
              <a:gd name="connsiteX1-123" fmla="*/ 147766 w 366426"/>
              <a:gd name="connsiteY1-124" fmla="*/ 401541 h 520811"/>
              <a:gd name="connsiteX2-125" fmla="*/ 666 w 366426"/>
              <a:gd name="connsiteY2-126" fmla="*/ 314076 h 520811"/>
              <a:gd name="connsiteX3-127" fmla="*/ 100057 w 366426"/>
              <a:gd name="connsiteY3-128" fmla="*/ 194805 h 520811"/>
              <a:gd name="connsiteX4-129" fmla="*/ 255108 w 366426"/>
              <a:gd name="connsiteY4-130" fmla="*/ 0 h 520811"/>
              <a:gd name="connsiteX0-131" fmla="*/ 342829 w 342829"/>
              <a:gd name="connsiteY0-132" fmla="*/ 520811 h 520811"/>
              <a:gd name="connsiteX1-133" fmla="*/ 124169 w 342829"/>
              <a:gd name="connsiteY1-134" fmla="*/ 401541 h 520811"/>
              <a:gd name="connsiteX2-135" fmla="*/ 922 w 342829"/>
              <a:gd name="connsiteY2-136" fmla="*/ 314076 h 520811"/>
              <a:gd name="connsiteX3-137" fmla="*/ 76460 w 342829"/>
              <a:gd name="connsiteY3-138" fmla="*/ 194805 h 520811"/>
              <a:gd name="connsiteX4-139" fmla="*/ 231511 w 342829"/>
              <a:gd name="connsiteY4-140" fmla="*/ 0 h 520811"/>
              <a:gd name="connsiteX0-141" fmla="*/ 342631 w 342631"/>
              <a:gd name="connsiteY0-142" fmla="*/ 520811 h 520811"/>
              <a:gd name="connsiteX1-143" fmla="*/ 123971 w 342631"/>
              <a:gd name="connsiteY1-144" fmla="*/ 401541 h 520811"/>
              <a:gd name="connsiteX2-145" fmla="*/ 724 w 342631"/>
              <a:gd name="connsiteY2-146" fmla="*/ 314076 h 520811"/>
              <a:gd name="connsiteX3-147" fmla="*/ 76262 w 342631"/>
              <a:gd name="connsiteY3-148" fmla="*/ 194805 h 520811"/>
              <a:gd name="connsiteX4-149" fmla="*/ 143676 w 342631"/>
              <a:gd name="connsiteY4-150" fmla="*/ 107057 h 520811"/>
              <a:gd name="connsiteX5" fmla="*/ 231313 w 342631"/>
              <a:gd name="connsiteY5" fmla="*/ 0 h 520811"/>
              <a:gd name="connsiteX0-151" fmla="*/ 342631 w 342631"/>
              <a:gd name="connsiteY0-152" fmla="*/ 573439 h 573439"/>
              <a:gd name="connsiteX1-153" fmla="*/ 123971 w 342631"/>
              <a:gd name="connsiteY1-154" fmla="*/ 454169 h 573439"/>
              <a:gd name="connsiteX2-155" fmla="*/ 724 w 342631"/>
              <a:gd name="connsiteY2-156" fmla="*/ 366704 h 573439"/>
              <a:gd name="connsiteX3-157" fmla="*/ 76262 w 342631"/>
              <a:gd name="connsiteY3-158" fmla="*/ 247433 h 573439"/>
              <a:gd name="connsiteX4-159" fmla="*/ 143676 w 342631"/>
              <a:gd name="connsiteY4-160" fmla="*/ 159685 h 573439"/>
              <a:gd name="connsiteX5-161" fmla="*/ 260916 w 342631"/>
              <a:gd name="connsiteY5-162" fmla="*/ 0 h 573439"/>
              <a:gd name="connsiteX0-163" fmla="*/ 342631 w 342631"/>
              <a:gd name="connsiteY0-164" fmla="*/ 583306 h 583306"/>
              <a:gd name="connsiteX1-165" fmla="*/ 123971 w 342631"/>
              <a:gd name="connsiteY1-166" fmla="*/ 464036 h 583306"/>
              <a:gd name="connsiteX2-167" fmla="*/ 724 w 342631"/>
              <a:gd name="connsiteY2-168" fmla="*/ 376571 h 583306"/>
              <a:gd name="connsiteX3-169" fmla="*/ 76262 w 342631"/>
              <a:gd name="connsiteY3-170" fmla="*/ 257300 h 583306"/>
              <a:gd name="connsiteX4-171" fmla="*/ 143676 w 342631"/>
              <a:gd name="connsiteY4-172" fmla="*/ 169552 h 583306"/>
              <a:gd name="connsiteX5-173" fmla="*/ 274072 w 342631"/>
              <a:gd name="connsiteY5-174" fmla="*/ 0 h 5833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29" y="connsiteY4-130"/>
              </a:cxn>
              <a:cxn ang="0">
                <a:pos x="connsiteX5-161" y="connsiteY5-162"/>
              </a:cxn>
            </a:cxnLst>
            <a:rect l="l" t="t" r="r" b="b"/>
            <a:pathLst>
              <a:path w="342631" h="583306">
                <a:moveTo>
                  <a:pt x="342631" y="583306"/>
                </a:moveTo>
                <a:cubicBezTo>
                  <a:pt x="306188" y="563428"/>
                  <a:pt x="179630" y="498492"/>
                  <a:pt x="123971" y="464036"/>
                </a:cubicBezTo>
                <a:cubicBezTo>
                  <a:pt x="68312" y="429580"/>
                  <a:pt x="8675" y="411027"/>
                  <a:pt x="724" y="376571"/>
                </a:cubicBezTo>
                <a:cubicBezTo>
                  <a:pt x="-7227" y="342115"/>
                  <a:pt x="52437" y="291803"/>
                  <a:pt x="76262" y="257300"/>
                </a:cubicBezTo>
                <a:cubicBezTo>
                  <a:pt x="100087" y="222797"/>
                  <a:pt x="117834" y="202019"/>
                  <a:pt x="143676" y="169552"/>
                </a:cubicBezTo>
                <a:cubicBezTo>
                  <a:pt x="169518" y="137085"/>
                  <a:pt x="259466" y="17843"/>
                  <a:pt x="274072" y="0"/>
                </a:cubicBez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5"/>
          <p:cNvSpPr/>
          <p:nvPr/>
        </p:nvSpPr>
        <p:spPr>
          <a:xfrm>
            <a:off x="7544969" y="1634139"/>
            <a:ext cx="315764" cy="90083"/>
          </a:xfrm>
          <a:custGeom>
            <a:avLst/>
            <a:gdLst>
              <a:gd name="connsiteX0" fmla="*/ 0 w 315764"/>
              <a:gd name="connsiteY0" fmla="*/ 0 h 108851"/>
              <a:gd name="connsiteX1" fmla="*/ 184195 w 315764"/>
              <a:gd name="connsiteY1" fmla="*/ 108544 h 108851"/>
              <a:gd name="connsiteX2" fmla="*/ 315764 w 315764"/>
              <a:gd name="connsiteY2" fmla="*/ 26314 h 108851"/>
              <a:gd name="connsiteX0-1" fmla="*/ 0 w 315764"/>
              <a:gd name="connsiteY0-2" fmla="*/ 0 h 109054"/>
              <a:gd name="connsiteX1-3" fmla="*/ 184195 w 315764"/>
              <a:gd name="connsiteY1-4" fmla="*/ 108544 h 109054"/>
              <a:gd name="connsiteX2-5" fmla="*/ 315764 w 315764"/>
              <a:gd name="connsiteY2-6" fmla="*/ 26314 h 109054"/>
              <a:gd name="connsiteX0-7" fmla="*/ 0 w 315764"/>
              <a:gd name="connsiteY0-8" fmla="*/ 0 h 102616"/>
              <a:gd name="connsiteX1-9" fmla="*/ 151303 w 315764"/>
              <a:gd name="connsiteY1-10" fmla="*/ 101966 h 102616"/>
              <a:gd name="connsiteX2-11" fmla="*/ 315764 w 315764"/>
              <a:gd name="connsiteY2-12" fmla="*/ 26314 h 102616"/>
              <a:gd name="connsiteX0-13" fmla="*/ 0 w 315764"/>
              <a:gd name="connsiteY0-14" fmla="*/ 0 h 90083"/>
              <a:gd name="connsiteX1-15" fmla="*/ 148014 w 315764"/>
              <a:gd name="connsiteY1-16" fmla="*/ 88809 h 90083"/>
              <a:gd name="connsiteX2-17" fmla="*/ 315764 w 315764"/>
              <a:gd name="connsiteY2-18" fmla="*/ 26314 h 90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764" h="90083">
                <a:moveTo>
                  <a:pt x="0" y="0"/>
                </a:moveTo>
                <a:cubicBezTo>
                  <a:pt x="65784" y="52079"/>
                  <a:pt x="95387" y="84423"/>
                  <a:pt x="148014" y="88809"/>
                </a:cubicBezTo>
                <a:cubicBezTo>
                  <a:pt x="200641" y="93195"/>
                  <a:pt x="286160" y="89358"/>
                  <a:pt x="315764" y="26314"/>
                </a:cubicBezTo>
              </a:path>
            </a:pathLst>
          </a:cu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6"/>
          <p:cNvSpPr/>
          <p:nvPr/>
        </p:nvSpPr>
        <p:spPr>
          <a:xfrm>
            <a:off x="7295085" y="2672474"/>
            <a:ext cx="200578" cy="498475"/>
          </a:xfrm>
          <a:custGeom>
            <a:avLst/>
            <a:gdLst>
              <a:gd name="connsiteX0" fmla="*/ 192304 w 192304"/>
              <a:gd name="connsiteY0" fmla="*/ 469900 h 469900"/>
              <a:gd name="connsiteX1" fmla="*/ 24029 w 192304"/>
              <a:gd name="connsiteY1" fmla="*/ 222250 h 469900"/>
              <a:gd name="connsiteX2" fmla="*/ 1804 w 192304"/>
              <a:gd name="connsiteY2" fmla="*/ 107950 h 469900"/>
              <a:gd name="connsiteX3" fmla="*/ 30379 w 192304"/>
              <a:gd name="connsiteY3" fmla="*/ 31750 h 469900"/>
              <a:gd name="connsiteX4" fmla="*/ 185954 w 192304"/>
              <a:gd name="connsiteY4" fmla="*/ 0 h 469900"/>
              <a:gd name="connsiteX0-1" fmla="*/ 193472 w 193472"/>
              <a:gd name="connsiteY0-2" fmla="*/ 469900 h 469900"/>
              <a:gd name="connsiteX1-3" fmla="*/ 25197 w 193472"/>
              <a:gd name="connsiteY1-4" fmla="*/ 222250 h 469900"/>
              <a:gd name="connsiteX2-5" fmla="*/ 2972 w 193472"/>
              <a:gd name="connsiteY2-6" fmla="*/ 107950 h 469900"/>
              <a:gd name="connsiteX3-7" fmla="*/ 47422 w 193472"/>
              <a:gd name="connsiteY3-8" fmla="*/ 34925 h 469900"/>
              <a:gd name="connsiteX4-9" fmla="*/ 187122 w 193472"/>
              <a:gd name="connsiteY4-10" fmla="*/ 0 h 469900"/>
              <a:gd name="connsiteX0-11" fmla="*/ 213385 w 213385"/>
              <a:gd name="connsiteY0-12" fmla="*/ 498475 h 498475"/>
              <a:gd name="connsiteX1-13" fmla="*/ 26060 w 213385"/>
              <a:gd name="connsiteY1-14" fmla="*/ 222250 h 498475"/>
              <a:gd name="connsiteX2-15" fmla="*/ 3835 w 213385"/>
              <a:gd name="connsiteY2-16" fmla="*/ 107950 h 498475"/>
              <a:gd name="connsiteX3-17" fmla="*/ 48285 w 213385"/>
              <a:gd name="connsiteY3-18" fmla="*/ 34925 h 498475"/>
              <a:gd name="connsiteX4-19" fmla="*/ 187985 w 213385"/>
              <a:gd name="connsiteY4-20" fmla="*/ 0 h 498475"/>
              <a:gd name="connsiteX0-21" fmla="*/ 206021 w 206021"/>
              <a:gd name="connsiteY0-22" fmla="*/ 498475 h 498475"/>
              <a:gd name="connsiteX1-23" fmla="*/ 18696 w 206021"/>
              <a:gd name="connsiteY1-24" fmla="*/ 222250 h 498475"/>
              <a:gd name="connsiteX2-25" fmla="*/ 9171 w 206021"/>
              <a:gd name="connsiteY2-26" fmla="*/ 107950 h 498475"/>
              <a:gd name="connsiteX3-27" fmla="*/ 40921 w 206021"/>
              <a:gd name="connsiteY3-28" fmla="*/ 34925 h 498475"/>
              <a:gd name="connsiteX4-29" fmla="*/ 180621 w 206021"/>
              <a:gd name="connsiteY4-30" fmla="*/ 0 h 498475"/>
              <a:gd name="connsiteX0-31" fmla="*/ 197238 w 197238"/>
              <a:gd name="connsiteY0-32" fmla="*/ 498475 h 498475"/>
              <a:gd name="connsiteX1-33" fmla="*/ 28963 w 197238"/>
              <a:gd name="connsiteY1-34" fmla="*/ 225425 h 498475"/>
              <a:gd name="connsiteX2-35" fmla="*/ 388 w 197238"/>
              <a:gd name="connsiteY2-36" fmla="*/ 107950 h 498475"/>
              <a:gd name="connsiteX3-37" fmla="*/ 32138 w 197238"/>
              <a:gd name="connsiteY3-38" fmla="*/ 34925 h 498475"/>
              <a:gd name="connsiteX4-39" fmla="*/ 171838 w 197238"/>
              <a:gd name="connsiteY4-40" fmla="*/ 0 h 498475"/>
              <a:gd name="connsiteX0-41" fmla="*/ 200578 w 200578"/>
              <a:gd name="connsiteY0-42" fmla="*/ 498475 h 498475"/>
              <a:gd name="connsiteX1-43" fmla="*/ 22778 w 200578"/>
              <a:gd name="connsiteY1-44" fmla="*/ 228600 h 498475"/>
              <a:gd name="connsiteX2-45" fmla="*/ 3728 w 200578"/>
              <a:gd name="connsiteY2-46" fmla="*/ 107950 h 498475"/>
              <a:gd name="connsiteX3-47" fmla="*/ 35478 w 200578"/>
              <a:gd name="connsiteY3-48" fmla="*/ 34925 h 498475"/>
              <a:gd name="connsiteX4-49" fmla="*/ 175178 w 200578"/>
              <a:gd name="connsiteY4-50" fmla="*/ 0 h 498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0578" h="498475">
                <a:moveTo>
                  <a:pt x="200578" y="498475"/>
                </a:moveTo>
                <a:cubicBezTo>
                  <a:pt x="132315" y="404812"/>
                  <a:pt x="55586" y="293688"/>
                  <a:pt x="22778" y="228600"/>
                </a:cubicBezTo>
                <a:cubicBezTo>
                  <a:pt x="-10030" y="163513"/>
                  <a:pt x="1611" y="140229"/>
                  <a:pt x="3728" y="107950"/>
                </a:cubicBezTo>
                <a:cubicBezTo>
                  <a:pt x="5845" y="75671"/>
                  <a:pt x="6903" y="52917"/>
                  <a:pt x="35478" y="34925"/>
                </a:cubicBezTo>
                <a:cubicBezTo>
                  <a:pt x="64053" y="16933"/>
                  <a:pt x="112736" y="6879"/>
                  <a:pt x="175178" y="0"/>
                </a:cubicBezTo>
              </a:path>
            </a:pathLst>
          </a:cu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7"/>
          <p:cNvSpPr/>
          <p:nvPr/>
        </p:nvSpPr>
        <p:spPr>
          <a:xfrm>
            <a:off x="6665215" y="2396358"/>
            <a:ext cx="843148" cy="0"/>
          </a:xfrm>
          <a:custGeom>
            <a:avLst/>
            <a:gdLst>
              <a:gd name="connsiteX0" fmla="*/ 0 w 843148"/>
              <a:gd name="connsiteY0" fmla="*/ 0 h 0"/>
              <a:gd name="connsiteX1" fmla="*/ 843148 w 84314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148">
                <a:moveTo>
                  <a:pt x="0" y="0"/>
                </a:moveTo>
                <a:lnTo>
                  <a:pt x="843148" y="0"/>
                </a:lnTo>
              </a:path>
            </a:pathLst>
          </a:cu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69" name="Picture 7168" descr="ppt/media/image195.wmf"/>
          <p:cNvPicPr preferRelativeResize="0"/>
          <p:nvPr/>
        </p:nvPicPr>
        <p:blipFill>
          <a:blip r:embed="rId34"/>
          <a:stretch>
            <a:fillRect/>
          </a:stretch>
        </p:blipFill>
        <p:spPr>
          <a:xfrm>
            <a:off x="2895600" y="3714750"/>
            <a:ext cx="16764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0" name="Picture 7169" descr="ppt/media/image196.wmf"/>
          <p:cNvPicPr preferRelativeResize="0"/>
          <p:nvPr/>
        </p:nvPicPr>
        <p:blipFill>
          <a:blip r:embed="rId35"/>
          <a:stretch>
            <a:fillRect/>
          </a:stretch>
        </p:blipFill>
        <p:spPr>
          <a:xfrm>
            <a:off x="1371600" y="3714750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" dur="1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0" dur="1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4" dur="1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8" dur="1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7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5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3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90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500"/>
                            </p:stCondLst>
                            <p:childTnLst>
                              <p:par>
                                <p:cTn id="194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5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198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9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2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03" dur="1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206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07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210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11" dur="1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4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15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8500"/>
                            </p:stCondLst>
                            <p:childTnLst>
                              <p:par>
                                <p:cTn id="218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19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9000"/>
                            </p:stCondLst>
                            <p:childTnLst>
                              <p:par>
                                <p:cTn id="222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23" dur="1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9500"/>
                            </p:stCondLst>
                            <p:childTnLst>
                              <p:par>
                                <p:cTn id="226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27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00"/>
                            </p:stCondLst>
                            <p:childTnLst>
                              <p:par>
                                <p:cTn id="2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3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000"/>
                            </p:stCondLst>
                            <p:childTnLst>
                              <p:par>
                                <p:cTn id="2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4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2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7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6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7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0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8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1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9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9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1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" fill="hold">
                      <p:stCondLst>
                        <p:cond delay="0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3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40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6000"/>
                            </p:stCondLst>
                            <p:childTnLst>
                              <p:par>
                                <p:cTn id="3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2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8500"/>
                            </p:stCondLst>
                            <p:childTnLst>
                              <p:par>
                                <p:cTn id="3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2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2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6500"/>
                            </p:stCondLst>
                            <p:childTnLst>
                              <p:par>
                                <p:cTn id="3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7000"/>
                            </p:stCondLst>
                            <p:childTnLst>
                              <p:par>
                                <p:cTn id="3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75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1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9000"/>
                            </p:stCondLst>
                            <p:childTnLst>
                              <p:par>
                                <p:cTn id="3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1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1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500"/>
                            </p:stCondLst>
                            <p:childTnLst>
                              <p:par>
                                <p:cTn id="3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2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8000"/>
                            </p:stCondLst>
                            <p:childTnLst>
                              <p:par>
                                <p:cTn id="3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2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3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900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3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2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1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4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1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6000"/>
                            </p:stCondLst>
                            <p:childTnLst>
                              <p:par>
                                <p:cTn id="4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1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6500"/>
                            </p:stCondLst>
                            <p:childTnLst>
                              <p:par>
                                <p:cTn id="4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1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4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4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1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4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1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29000"/>
                            </p:stCondLst>
                            <p:childTnLst>
                              <p:par>
                                <p:cTn id="4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1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4" fill="hold">
                      <p:stCondLst>
                        <p:cond delay="0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3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3500"/>
                            </p:stCondLst>
                            <p:childTnLst>
                              <p:par>
                                <p:cTn id="4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2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60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2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8500"/>
                            </p:stCondLst>
                            <p:childTnLst>
                              <p:par>
                                <p:cTn id="4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4" dur="3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8"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4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4" dur="3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23000"/>
                            </p:stCondLst>
                            <p:childTnLst>
                              <p:par>
                                <p:cTn id="4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7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23500"/>
                            </p:stCondLst>
                            <p:childTnLst>
                              <p:par>
                                <p:cTn id="49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1" dur="1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24000"/>
                            </p:stCondLst>
                            <p:childTnLst>
                              <p:par>
                                <p:cTn id="49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5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4500"/>
                            </p:stCondLst>
                            <p:childTnLst>
                              <p:par>
                                <p:cTn id="49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9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25000"/>
                            </p:stCondLst>
                            <p:childTnLst>
                              <p:par>
                                <p:cTn id="5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3" dur="1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25500"/>
                            </p:stCondLst>
                            <p:childTnLst>
                              <p:par>
                                <p:cTn id="50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7" dur="1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26000"/>
                            </p:stCondLst>
                            <p:childTnLst>
                              <p:par>
                                <p:cTn id="51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1" dur="1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26500"/>
                            </p:stCondLst>
                            <p:childTnLst>
                              <p:par>
                                <p:cTn id="51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5" dur="1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27000"/>
                            </p:stCondLst>
                            <p:childTnLst>
                              <p:par>
                                <p:cTn id="51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9" dur="1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2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5" fill="hold">
                      <p:stCondLst>
                        <p:cond delay="0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3" dur="1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2500"/>
                            </p:stCondLst>
                            <p:childTnLst>
                              <p:par>
                                <p:cTn id="5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3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6500"/>
                            </p:stCondLst>
                            <p:childTnLst>
                              <p:par>
                                <p:cTn id="5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7500"/>
                            </p:stCondLst>
                            <p:childTnLst>
                              <p:par>
                                <p:cTn id="5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1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9500"/>
                            </p:stCondLst>
                            <p:childTnLst>
                              <p:par>
                                <p:cTn id="5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9" dur="4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16500"/>
                            </p:stCondLst>
                            <p:childTnLst>
                              <p:par>
                                <p:cTn id="5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7" dur="3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9500"/>
                            </p:stCondLst>
                            <p:childTnLst>
                              <p:par>
                                <p:cTn id="5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1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1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4500"/>
                            </p:stCondLst>
                            <p:childTnLst>
                              <p:par>
                                <p:cTn id="5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26500"/>
                            </p:stCondLst>
                            <p:childTnLst>
                              <p:par>
                                <p:cTn id="5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3" dur="3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29500"/>
                            </p:stCondLst>
                            <p:childTnLst>
                              <p:par>
                                <p:cTn id="5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7" dur="3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32500"/>
                            </p:stCondLst>
                            <p:childTnLst>
                              <p:par>
                                <p:cTn id="5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33000"/>
                            </p:stCondLst>
                            <p:childTnLst>
                              <p:par>
                                <p:cTn id="595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596" dur="1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33500"/>
                            </p:stCondLst>
                            <p:childTnLst>
                              <p:par>
                                <p:cTn id="599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00" dur="1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34000"/>
                            </p:stCondLst>
                            <p:childTnLst>
                              <p:par>
                                <p:cTn id="603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04" dur="1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34500"/>
                            </p:stCondLst>
                            <p:childTnLst>
                              <p:par>
                                <p:cTn id="607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08" dur="1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35000"/>
                            </p:stCondLst>
                            <p:childTnLst>
                              <p:par>
                                <p:cTn id="611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12" dur="1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35500"/>
                            </p:stCondLst>
                            <p:childTnLst>
                              <p:par>
                                <p:cTn id="615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16" dur="1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36000"/>
                            </p:stCondLst>
                            <p:childTnLst>
                              <p:par>
                                <p:cTn id="619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20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36500"/>
                            </p:stCondLst>
                            <p:childTnLst>
                              <p:par>
                                <p:cTn id="623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24" dur="1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37000"/>
                            </p:stCondLst>
                            <p:childTnLst>
                              <p:par>
                                <p:cTn id="627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28" dur="1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3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4" fill="hold">
                      <p:stCondLst>
                        <p:cond delay="0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500"/>
                            </p:stCondLst>
                            <p:childTnLst>
                              <p:par>
                                <p:cTn id="6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6" dur="2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4500"/>
                            </p:stCondLst>
                            <p:childTnLst>
                              <p:par>
                                <p:cTn id="6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5000"/>
                            </p:stCondLst>
                            <p:childTnLst>
                              <p:par>
                                <p:cTn id="6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5500"/>
                            </p:stCondLst>
                            <p:childTnLst>
                              <p:par>
                                <p:cTn id="6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7500"/>
                            </p:stCondLst>
                            <p:childTnLst>
                              <p:par>
                                <p:cTn id="6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8000"/>
                            </p:stCondLst>
                            <p:childTnLst>
                              <p:par>
                                <p:cTn id="6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8500"/>
                            </p:stCondLst>
                            <p:childTnLst>
                              <p:par>
                                <p:cTn id="6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9000"/>
                            </p:stCondLst>
                            <p:childTnLst>
                              <p:par>
                                <p:cTn id="68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5" dur="1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9" dur="1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3" dur="1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7" dur="1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70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1" dur="1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5" dur="1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9" dur="1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3"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13000"/>
                            </p:stCondLst>
                            <p:childTnLst>
                              <p:par>
                                <p:cTn id="7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7" dur="1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72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1" dur="1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5" dur="1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00"/>
                            </p:stCondLst>
                            <p:childTnLst>
                              <p:par>
                                <p:cTn id="7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9" dur="3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3500"/>
                            </p:stCondLst>
                            <p:childTnLst>
                              <p:par>
                                <p:cTn id="7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4000"/>
                            </p:stCondLst>
                            <p:childTnLst>
                              <p:par>
                                <p:cTn id="7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4500"/>
                            </p:stCondLst>
                            <p:childTnLst>
                              <p:par>
                                <p:cTn id="7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1" dur="4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8500"/>
                            </p:stCondLst>
                            <p:childTnLst>
                              <p:par>
                                <p:cTn id="7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3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57" presetID="8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58" dur="1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761" presetID="8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62" dur="1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5" presetID="8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66" dur="1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69" presetID="8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70" dur="1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73" presetID="8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74" dur="1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500"/>
                            </p:stCondLst>
                            <p:childTnLst>
                              <p:par>
                                <p:cTn id="7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8" dur="3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3500"/>
                            </p:stCondLst>
                            <p:childTnLst>
                              <p:par>
                                <p:cTn id="7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2" dur="2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6000"/>
                            </p:stCondLst>
                            <p:childTnLst>
                              <p:par>
                                <p:cTn id="7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7000"/>
                            </p:stCondLst>
                            <p:childTnLst>
                              <p:par>
                                <p:cTn id="7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0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8500"/>
                            </p:stCondLst>
                            <p:childTnLst>
                              <p:par>
                                <p:cTn id="8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9000"/>
                            </p:stCondLst>
                            <p:childTnLst>
                              <p:par>
                                <p:cTn id="8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9500"/>
                            </p:stCondLst>
                            <p:childTnLst>
                              <p:par>
                                <p:cTn id="8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9" dur="1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3" dur="1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7" dur="1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1" dur="1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5" dur="1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9" dur="1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84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3" dur="1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4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7" dur="1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5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3" fill="hold">
                      <p:stCondLst>
                        <p:cond delay="0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8" fill="hold">
                            <p:stCondLst>
                              <p:cond delay="500"/>
                            </p:stCondLst>
                            <p:childTnLst>
                              <p:par>
                                <p:cTn id="8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1"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2000"/>
                            </p:stCondLst>
                            <p:childTnLst>
                              <p:par>
                                <p:cTn id="8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5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6" fill="hold">
                            <p:stCondLst>
                              <p:cond delay="4000"/>
                            </p:stCondLst>
                            <p:childTnLst>
                              <p:par>
                                <p:cTn id="8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0" fill="hold">
                            <p:stCondLst>
                              <p:cond delay="4500"/>
                            </p:stCondLst>
                            <p:childTnLst>
                              <p:par>
                                <p:cTn id="8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3" dur="1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6500"/>
                            </p:stCondLst>
                            <p:childTnLst>
                              <p:par>
                                <p:cTn id="8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8" fill="hold">
                            <p:stCondLst>
                              <p:cond delay="8500"/>
                            </p:stCondLst>
                            <p:childTnLst>
                              <p:par>
                                <p:cTn id="8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9" dur="3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3" dur="2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7" dur="2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8" fill="hold">
                            <p:stCondLst>
                              <p:cond delay="17500"/>
                            </p:stCondLst>
                            <p:childTnLst>
                              <p:par>
                                <p:cTn id="8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2" fill="hold">
                            <p:stCondLst>
                              <p:cond delay="18500"/>
                            </p:stCondLst>
                            <p:childTnLst>
                              <p:par>
                                <p:cTn id="90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4" dur="1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6" fill="hold">
                            <p:stCondLst>
                              <p:cond delay="19000"/>
                            </p:stCondLst>
                            <p:childTnLst>
                              <p:par>
                                <p:cTn id="90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8" dur="1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0" fill="hold">
                            <p:stCondLst>
                              <p:cond delay="19500"/>
                            </p:stCondLst>
                            <p:childTnLst>
                              <p:par>
                                <p:cTn id="91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2" dur="1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4" fill="hold">
                            <p:stCondLst>
                              <p:cond delay="20000"/>
                            </p:stCondLst>
                            <p:childTnLst>
                              <p:par>
                                <p:cTn id="91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6" dur="1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8" fill="hold">
                            <p:stCondLst>
                              <p:cond delay="20500"/>
                            </p:stCondLst>
                            <p:childTnLst>
                              <p:par>
                                <p:cTn id="9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0" dur="1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2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4" dur="1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6" fill="hold">
                            <p:stCondLst>
                              <p:cond delay="21500"/>
                            </p:stCondLst>
                            <p:childTnLst>
                              <p:par>
                                <p:cTn id="92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8" dur="1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0" fill="hold">
                            <p:stCondLst>
                              <p:cond delay="22000"/>
                            </p:stCondLst>
                            <p:childTnLst>
                              <p:par>
                                <p:cTn id="9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2" dur="1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6" dur="1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93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0" dur="1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2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4" dur="1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4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0" fill="hold">
                      <p:stCondLst>
                        <p:cond delay="0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500"/>
                            </p:stCondLst>
                            <p:childTnLst>
                              <p:par>
                                <p:cTn id="9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2500"/>
                            </p:stCondLst>
                            <p:childTnLst>
                              <p:par>
                                <p:cTn id="9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2" dur="3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6000"/>
                            </p:stCondLst>
                            <p:childTnLst>
                              <p:par>
                                <p:cTn id="9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6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7500"/>
                            </p:stCondLst>
                            <p:childTnLst>
                              <p:par>
                                <p:cTn id="9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0" dur="1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9000"/>
                            </p:stCondLst>
                            <p:childTnLst>
                              <p:par>
                                <p:cTn id="9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4" dur="1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8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2" dur="2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17500"/>
                            </p:stCondLst>
                            <p:childTnLst>
                              <p:par>
                                <p:cTn id="9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0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18500"/>
                            </p:stCondLst>
                            <p:childTnLst>
                              <p:par>
                                <p:cTn id="9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4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20000"/>
                            </p:stCondLst>
                            <p:childTnLst>
                              <p:par>
                                <p:cTn id="9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8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1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3" dur="1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1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7" dur="1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1" dur="1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2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5" dur="1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9" dur="1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3" dur="1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7" dur="1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1" dur="1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5" dur="1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9" dur="1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28500"/>
                            </p:stCondLst>
                            <p:childTnLst>
                              <p:par>
                                <p:cTn id="105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3" dur="1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5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7" dur="1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9" fill="hold">
                            <p:stCondLst>
                              <p:cond delay="29500"/>
                            </p:stCondLst>
                            <p:childTnLst>
                              <p:par>
                                <p:cTn id="106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1" dur="1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6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5" dur="1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7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1" fill="hold">
                      <p:stCondLst>
                        <p:cond delay="0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9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3" dur="2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9" dur="2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1" dur="2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9" dur="2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2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2" dur="1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6" dur="1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2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0" dur="1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3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4" dur="1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8" dur="1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2" dur="1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6" dur="1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0" dur="1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4" dur="1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5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8" dur="1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6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2" dur="1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6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8" fill="hold">
                      <p:stCondLst>
                        <p:cond delay="0"/>
                      </p:stCondLst>
                      <p:childTnLst>
                        <p:par>
                          <p:cTn id="1169" fill="hold">
                            <p:stCondLst>
                              <p:cond delay="0"/>
                            </p:stCondLst>
                            <p:childTnLst>
                              <p:par>
                                <p:cTn id="1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6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0" dur="3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4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8" dur="3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2" dur="3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4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95" dur="1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98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99" dur="1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2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03" dur="1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6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07" dur="1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1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1" dur="1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21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7" fill="hold">
                      <p:stCondLst>
                        <p:cond delay="0"/>
                      </p:stCondLst>
                      <p:childTnLst>
                        <p:par>
                          <p:cTn id="1218" fill="hold">
                            <p:stCondLst>
                              <p:cond delay="0"/>
                            </p:stCondLst>
                            <p:childTnLst>
                              <p:par>
                                <p:cTn id="1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5" dur="1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9" dur="1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5" dur="3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8" dur="1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2" dur="1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6" dur="1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0" dur="1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4" dur="1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6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8" dur="1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27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4" fill="hold">
                      <p:stCondLst>
                        <p:cond delay="0"/>
                      </p:stCondLst>
                      <p:childTnLst>
                        <p:par>
                          <p:cTn id="1275" fill="hold">
                            <p:stCondLst>
                              <p:cond delay="0"/>
                            </p:stCondLst>
                            <p:childTnLst>
                              <p:par>
                                <p:cTn id="1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9" fill="hold">
                            <p:stCondLst>
                              <p:cond delay="500"/>
                            </p:stCondLst>
                            <p:childTnLst>
                              <p:par>
                                <p:cTn id="12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2" dur="3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0" dur="1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8" dur="3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2" dur="17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6" dur="3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0" dur="3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4" dur="3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17" dur="1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2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21" dur="1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2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25" dur="1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7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2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29" dur="1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33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33" dur="1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3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37" dur="1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4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1" dur="1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34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5" dur="1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7" fill="hold">
                            <p:stCondLst>
                              <p:cond delay="25500"/>
                            </p:stCondLst>
                            <p:childTnLst>
                              <p:par>
                                <p:cTn id="134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9" dur="1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35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5" fill="hold">
                      <p:stCondLst>
                        <p:cond delay="0"/>
                      </p:stCondLst>
                      <p:childTnLst>
                        <p:par>
                          <p:cTn id="1356" fill="hold">
                            <p:stCondLst>
                              <p:cond delay="0"/>
                            </p:stCondLst>
                            <p:childTnLst>
                              <p:par>
                                <p:cTn id="13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500"/>
                            </p:stCondLst>
                            <p:childTnLst>
                              <p:par>
                                <p:cTn id="13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3" dur="2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7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1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5" dur="3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9" dur="2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3" dur="2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7"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5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9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8" dur="1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0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2" dur="1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0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6" dur="1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0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10" dur="1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1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14" dur="1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1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18" dur="1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2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2" dur="1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6" dur="1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2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0" dur="1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43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6" fill="hold">
                      <p:stCondLst>
                        <p:cond delay="0"/>
                      </p:stCondLst>
                      <p:childTnLst>
                        <p:par>
                          <p:cTn id="1437" fill="hold">
                            <p:stCondLst>
                              <p:cond delay="0"/>
                            </p:stCondLst>
                            <p:childTnLst>
                              <p:par>
                                <p:cTn id="1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4" dur="2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8" dur="27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9" fill="hold">
                            <p:stCondLst>
                              <p:cond delay="6500"/>
                            </p:stCondLst>
                            <p:childTnLst>
                              <p:par>
                                <p:cTn id="1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6" dur="3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0" dur="3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4" dur="3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8" dur="3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2" dur="27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6" dur="3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7" fill="hold">
                            <p:stCondLst>
                              <p:cond delay="26000"/>
                            </p:stCondLst>
                            <p:childTnLst>
                              <p:par>
                                <p:cTn id="14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9" dur="1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48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3" dur="1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4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7" dur="1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49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1" dur="1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49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5" dur="1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7" fill="hold">
                            <p:stCondLst>
                              <p:cond delay="28500"/>
                            </p:stCondLst>
                            <p:childTnLst>
                              <p:par>
                                <p:cTn id="149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9" dur="1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1" fill="hold">
                            <p:stCondLst>
                              <p:cond delay="29000"/>
                            </p:stCondLst>
                            <p:childTnLst>
                              <p:par>
                                <p:cTn id="150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3" dur="1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50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7" dur="1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51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1" dur="1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51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7" fill="hold">
                      <p:stCondLst>
                        <p:cond delay="0"/>
                      </p:stCondLst>
                      <p:childTnLst>
                        <p:par>
                          <p:cTn id="1518" fill="hold">
                            <p:stCondLst>
                              <p:cond delay="0"/>
                            </p:stCondLst>
                            <p:childTnLst>
                              <p:par>
                                <p:cTn id="1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500"/>
                            </p:stCondLst>
                            <p:childTnLst>
                              <p:par>
                                <p:cTn id="15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5" dur="3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9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5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3" dur="3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7" dur="3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1" dur="1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5" dur="3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9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5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2" dur="1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5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6" dur="1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5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0" dur="1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4" dur="1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8" dur="1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2" dur="1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6" dur="1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58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2" fill="hold">
                      <p:stCondLst>
                        <p:cond delay="0"/>
                      </p:stCondLst>
                      <p:childTnLst>
                        <p:par>
                          <p:cTn id="1583" fill="hold">
                            <p:stCondLst>
                              <p:cond delay="0"/>
                            </p:stCondLst>
                            <p:childTnLst>
                              <p:par>
                                <p:cTn id="15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0" dur="2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4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5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8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6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2" dur="3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6" dur="2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0" dur="2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4" dur="1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8" dur="1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2" dur="2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3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2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5" dur="1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9" dur="1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1" fill="hold">
                            <p:stCondLst>
                              <p:cond delay="22500"/>
                            </p:stCondLst>
                            <p:childTnLst>
                              <p:par>
                                <p:cTn id="16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3" dur="1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6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7" dur="1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9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1" dur="1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3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5" dur="1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9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1" fill="hold">
                            <p:stCondLst>
                              <p:cond delay="25000"/>
                            </p:stCondLst>
                            <p:childTnLst>
                              <p:par>
                                <p:cTn id="165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3" dur="1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5" fill="hold">
                            <p:stCondLst>
                              <p:cond delay="25500"/>
                            </p:stCondLst>
                            <p:childTnLst>
                              <p:par>
                                <p:cTn id="165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7" dur="1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9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1" dur="1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3" fill="hold">
                            <p:stCondLst>
                              <p:cond delay="26500"/>
                            </p:stCondLst>
                            <p:childTnLst>
                              <p:par>
                                <p:cTn id="166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5" dur="1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67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1" fill="hold">
                      <p:stCondLst>
                        <p:cond delay="0"/>
                      </p:stCondLst>
                      <p:childTnLst>
                        <p:par>
                          <p:cTn id="1672" fill="hold">
                            <p:stCondLst>
                              <p:cond delay="0"/>
                            </p:stCondLst>
                            <p:childTnLst>
                              <p:par>
                                <p:cTn id="16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9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3" dur="3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6000"/>
                            </p:stCondLst>
                            <p:childTnLst>
                              <p:par>
                                <p:cTn id="16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7" dur="1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8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1" dur="1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2" fill="hold">
                            <p:stCondLst>
                              <p:cond delay="9000"/>
                            </p:stCondLst>
                            <p:childTnLst>
                              <p:par>
                                <p:cTn id="16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5" dur="1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9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3" dur="2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0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6" dur="1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0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0" dur="1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4" dur="1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8" dur="1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2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2" dur="1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6" dur="1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2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0" dur="1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73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6" fill="hold">
                      <p:stCondLst>
                        <p:cond delay="0"/>
                      </p:stCondLst>
                      <p:childTnLst>
                        <p:par>
                          <p:cTn id="1737" fill="hold">
                            <p:stCondLst>
                              <p:cond delay="0"/>
                            </p:stCondLst>
                            <p:childTnLst>
                              <p:par>
                                <p:cTn id="17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1" fill="hold">
                            <p:stCondLst>
                              <p:cond delay="500"/>
                            </p:stCondLst>
                            <p:childTnLst>
                              <p:par>
                                <p:cTn id="17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4" dur="2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8" dur="3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7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6" dur="3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0" dur="3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6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3" dur="1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6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7" dur="1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7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1" dur="1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7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5" dur="1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9" dur="1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78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5" fill="hold">
                      <p:stCondLst>
                        <p:cond delay="0"/>
                      </p:stCondLst>
                      <p:childTnLst>
                        <p:par>
                          <p:cTn id="1786" fill="hold">
                            <p:stCondLst>
                              <p:cond delay="0"/>
                            </p:stCondLst>
                            <p:childTnLst>
                              <p:par>
                                <p:cTn id="17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500"/>
                            </p:stCondLst>
                            <p:childTnLst>
                              <p:par>
                                <p:cTn id="17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3" dur="3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4500"/>
                            </p:stCondLst>
                            <p:childTnLst>
                              <p:par>
                                <p:cTn id="17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1" dur="3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7500"/>
                            </p:stCondLst>
                            <p:childTnLst>
                              <p:par>
                                <p:cTn id="18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5" dur="3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9" dur="1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3" dur="3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1" dur="17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2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4" dur="1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2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8" dur="1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8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2" dur="1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6" dur="1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3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0" dur="1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4" dur="1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4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8" dur="1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5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2" dur="1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85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8" fill="hold">
                      <p:stCondLst>
                        <p:cond delay="0"/>
                      </p:stCondLst>
                      <p:childTnLst>
                        <p:par>
                          <p:cTn id="1859" fill="hold">
                            <p:stCondLst>
                              <p:cond delay="0"/>
                            </p:stCondLst>
                            <p:childTnLst>
                              <p:par>
                                <p:cTn id="18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3" fill="hold">
                            <p:stCondLst>
                              <p:cond delay="500"/>
                            </p:stCondLst>
                            <p:childTnLst>
                              <p:par>
                                <p:cTn id="18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6" dur="27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0" dur="3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1" fill="hold">
                            <p:stCondLst>
                              <p:cond delay="6500"/>
                            </p:stCondLst>
                            <p:childTnLst>
                              <p:par>
                                <p:cTn id="18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4" dur="3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8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8" dur="3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2" dur="3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6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0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4" dur="3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8" dur="3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9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2" dur="1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904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05" dur="1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25500"/>
                            </p:stCondLst>
                            <p:childTnLst>
                              <p:par>
                                <p:cTn id="1911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12" dur="1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915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16" dur="1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919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20" dur="1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923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24" dur="1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27500"/>
                            </p:stCondLst>
                            <p:childTnLst>
                              <p:par>
                                <p:cTn id="1927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28" dur="1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28000"/>
                            </p:stCondLst>
                            <p:childTnLst>
                              <p:par>
                                <p:cTn id="1931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32" dur="1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28500"/>
                            </p:stCondLst>
                            <p:childTnLst>
                              <p:par>
                                <p:cTn id="1935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36" dur="1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939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40" dur="1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94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6" fill="hold">
                      <p:stCondLst>
                        <p:cond delay="0"/>
                      </p:stCondLst>
                      <p:childTnLst>
                        <p:par>
                          <p:cTn id="1947" fill="hold">
                            <p:stCondLst>
                              <p:cond delay="0"/>
                            </p:stCondLst>
                            <p:childTnLst>
                              <p:par>
                                <p:cTn id="19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1" fill="hold">
                            <p:stCondLst>
                              <p:cond delay="500"/>
                            </p:stCondLst>
                            <p:childTnLst>
                              <p:par>
                                <p:cTn id="19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4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8" dur="3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9" fill="hold">
                            <p:stCondLst>
                              <p:cond delay="5500"/>
                            </p:stCondLst>
                            <p:childTnLst>
                              <p:par>
                                <p:cTn id="19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2" dur="3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3" fill="hold">
                            <p:stCondLst>
                              <p:cond delay="8500"/>
                            </p:stCondLst>
                            <p:childTnLst>
                              <p:par>
                                <p:cTn id="19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7" fill="hold">
                            <p:stCondLst>
                              <p:cond delay="9500"/>
                            </p:stCondLst>
                            <p:childTnLst>
                              <p:par>
                                <p:cTn id="1968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69" dur="1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72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73" dur="1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76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977" dur="1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8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1" dur="1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98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7" fill="hold">
                      <p:stCondLst>
                        <p:cond delay="0"/>
                      </p:stCondLst>
                      <p:childTnLst>
                        <p:par>
                          <p:cTn id="1988" fill="hold">
                            <p:stCondLst>
                              <p:cond delay="0"/>
                            </p:stCondLst>
                            <p:childTnLst>
                              <p:par>
                                <p:cTn id="19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5" dur="22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9" dur="37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0" fill="hold">
                            <p:stCondLst>
                              <p:cond delay="7000"/>
                            </p:stCondLst>
                            <p:childTnLst>
                              <p:par>
                                <p:cTn id="20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3"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4" fill="hold">
                            <p:stCondLst>
                              <p:cond delay="9000"/>
                            </p:stCondLst>
                            <p:childTnLst>
                              <p:par>
                                <p:cTn id="20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7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1" dur="3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5" dur="32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6" fill="hold">
                            <p:stCondLst>
                              <p:cond delay="17500"/>
                            </p:stCondLst>
                            <p:childTnLst>
                              <p:par>
                                <p:cTn id="20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9" dur="4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3" dur="27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2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0" dur="1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3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4" dur="1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8" dur="1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0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2" dur="1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0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6" dur="1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0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0" dur="1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0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4" dur="1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05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8" dur="1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0" fill="hold">
                            <p:stCondLst>
                              <p:cond delay="29500"/>
                            </p:stCondLst>
                            <p:childTnLst>
                              <p:par>
                                <p:cTn id="206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2" dur="1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67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8" fill="hold">
                      <p:stCondLst>
                        <p:cond delay="0"/>
                      </p:stCondLst>
                      <p:childTnLst>
                        <p:par>
                          <p:cTn id="2069" fill="hold">
                            <p:stCondLst>
                              <p:cond delay="0"/>
                            </p:stCondLst>
                            <p:childTnLst>
                              <p:par>
                                <p:cTn id="20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3" fill="hold">
                            <p:stCondLst>
                              <p:cond delay="500"/>
                            </p:stCondLst>
                            <p:childTnLst>
                              <p:par>
                                <p:cTn id="20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6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7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0" dur="3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1" fill="hold">
                            <p:stCondLst>
                              <p:cond delay="5500"/>
                            </p:stCondLst>
                            <p:childTnLst>
                              <p:par>
                                <p:cTn id="20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4" dur="3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5" fill="hold">
                            <p:stCondLst>
                              <p:cond delay="8500"/>
                            </p:stCondLst>
                            <p:childTnLst>
                              <p:par>
                                <p:cTn id="20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2"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94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095" dur="1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98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099" dur="1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3" dur="1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11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5" fill="hold">
                      <p:stCondLst>
                        <p:cond delay="0"/>
                      </p:stCondLst>
                      <p:childTnLst>
                        <p:par>
                          <p:cTn id="2116" fill="hold">
                            <p:stCondLst>
                              <p:cond delay="0"/>
                            </p:stCondLst>
                            <p:childTnLst>
                              <p:par>
                                <p:cTn id="2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3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7" dur="3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1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2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5" dur="4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9"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3" dur="4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7" dur="1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1" dur="7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5" dur="1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9" dur="7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6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2" dur="1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6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6" dur="1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8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6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0" dur="1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2" fill="hold">
                            <p:stCondLst>
                              <p:cond delay="24000"/>
                            </p:stCondLst>
                            <p:childTnLst>
                              <p:par>
                                <p:cTn id="217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4" dur="1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6" fill="hold">
                            <p:stCondLst>
                              <p:cond delay="24500"/>
                            </p:stCondLst>
                            <p:childTnLst>
                              <p:par>
                                <p:cTn id="217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8" dur="1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8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2" dur="1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4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8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6" dur="1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8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0" dur="1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2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9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4" dur="1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6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9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8" dur="1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20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04" fill="hold">
                      <p:stCondLst>
                        <p:cond delay="0"/>
                      </p:stCondLst>
                      <p:childTnLst>
                        <p:par>
                          <p:cTn id="2205" fill="hold">
                            <p:stCondLst>
                              <p:cond delay="0"/>
                            </p:stCondLst>
                            <p:childTnLst>
                              <p:par>
                                <p:cTn id="2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8" dur="3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2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3" fill="hold">
                            <p:stCondLst>
                              <p:cond delay="4000"/>
                            </p:stCondLst>
                            <p:childTnLst>
                              <p:par>
                                <p:cTn id="2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6" dur="3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7" fill="hold">
                            <p:stCondLst>
                              <p:cond delay="7000"/>
                            </p:stCondLst>
                            <p:childTnLst>
                              <p:par>
                                <p:cTn id="22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0" dur="27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4" dur="2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8" dur="4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2" dur="27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2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6" dur="1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7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9" dur="1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1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3" dur="1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5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4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7" dur="1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9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1" dur="1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3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5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5" dur="1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7" fill="hold">
                            <p:stCondLst>
                              <p:cond delay="23000"/>
                            </p:stCondLst>
                            <p:childTnLst>
                              <p:par>
                                <p:cTn id="22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9" dur="1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26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3" dur="1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5" fill="hold">
                            <p:stCondLst>
                              <p:cond delay="24000"/>
                            </p:stCondLst>
                            <p:childTnLst>
                              <p:par>
                                <p:cTn id="226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7" dur="1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269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0" fill="hold">
                      <p:stCondLst>
                        <p:cond delay="0"/>
                      </p:stCondLst>
                      <p:childTnLst>
                        <p:par>
                          <p:cTn id="2271" fill="hold">
                            <p:stCondLst>
                              <p:cond delay="0"/>
                            </p:stCondLst>
                            <p:childTnLst>
                              <p:par>
                                <p:cTn id="2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2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8" dur="3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9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3" fill="hold">
                            <p:stCondLst>
                              <p:cond delay="5000"/>
                            </p:stCondLst>
                            <p:childTnLst>
                              <p:par>
                                <p:cTn id="22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6" dur="12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7" fill="hold">
                            <p:stCondLst>
                              <p:cond delay="6500"/>
                            </p:stCondLst>
                            <p:childTnLst>
                              <p:par>
                                <p:cTn id="22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4" dur="3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8" dur="1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2" dur="32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6" dur="3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0" dur="3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1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4" dur="27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5" fill="hold">
                            <p:stCondLst>
                              <p:cond delay="24500"/>
                            </p:stCondLst>
                            <p:childTnLst>
                              <p:par>
                                <p:cTn id="23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8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9" fill="hold">
                            <p:stCondLst>
                              <p:cond delay="25500"/>
                            </p:stCondLst>
                            <p:childTnLst>
                              <p:par>
                                <p:cTn id="23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3" fill="hold">
                            <p:stCondLst>
                              <p:cond delay="26500"/>
                            </p:stCondLst>
                            <p:childTnLst>
                              <p:par>
                                <p:cTn id="2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6" dur="1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7" fill="hold">
                            <p:stCondLst>
                              <p:cond delay="28000"/>
                            </p:stCondLst>
                            <p:childTnLst>
                              <p:par>
                                <p:cTn id="23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0" dur="4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1" fill="hold">
                            <p:stCondLst>
                              <p:cond delay="32000"/>
                            </p:stCondLst>
                            <p:childTnLst>
                              <p:par>
                                <p:cTn id="23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4" dur="1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5" fill="hold">
                            <p:stCondLst>
                              <p:cond delay="33500"/>
                            </p:stCondLst>
                            <p:childTnLst>
                              <p:par>
                                <p:cTn id="2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8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9" fill="hold">
                            <p:stCondLst>
                              <p:cond delay="34500"/>
                            </p:stCondLst>
                            <p:childTnLst>
                              <p:par>
                                <p:cTn id="23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1" dur="1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3" fill="hold">
                            <p:stCondLst>
                              <p:cond delay="35000"/>
                            </p:stCondLst>
                            <p:childTnLst>
                              <p:par>
                                <p:cTn id="23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5" dur="1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7" fill="hold">
                            <p:stCondLst>
                              <p:cond delay="35500"/>
                            </p:stCondLst>
                            <p:childTnLst>
                              <p:par>
                                <p:cTn id="23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9" dur="1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1" fill="hold">
                            <p:stCondLst>
                              <p:cond delay="36000"/>
                            </p:stCondLst>
                            <p:childTnLst>
                              <p:par>
                                <p:cTn id="235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3" dur="1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5" fill="hold">
                            <p:stCondLst>
                              <p:cond delay="36500"/>
                            </p:stCondLst>
                            <p:childTnLst>
                              <p:par>
                                <p:cTn id="235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7" dur="1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9" fill="hold">
                            <p:stCondLst>
                              <p:cond delay="37000"/>
                            </p:stCondLst>
                            <p:childTnLst>
                              <p:par>
                                <p:cTn id="236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1" dur="1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3" fill="hold">
                            <p:stCondLst>
                              <p:cond delay="37500"/>
                            </p:stCondLst>
                            <p:childTnLst>
                              <p:par>
                                <p:cTn id="236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5" dur="1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7" fill="hold">
                            <p:stCondLst>
                              <p:cond delay="38000"/>
                            </p:stCondLst>
                            <p:childTnLst>
                              <p:par>
                                <p:cTn id="23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9" dur="1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1" fill="hold">
                            <p:stCondLst>
                              <p:cond delay="38500"/>
                            </p:stCondLst>
                            <p:childTnLst>
                              <p:par>
                                <p:cTn id="237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3" dur="1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5" fill="hold">
                            <p:stCondLst>
                              <p:cond delay="39000"/>
                            </p:stCondLst>
                            <p:childTnLst>
                              <p:par>
                                <p:cTn id="237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7" dur="1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9" fill="hold">
                            <p:stCondLst>
                              <p:cond delay="39500"/>
                            </p:stCondLst>
                            <p:childTnLst>
                              <p:par>
                                <p:cTn id="23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1" dur="1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3" fill="hold">
                            <p:stCondLst>
                              <p:cond delay="40000"/>
                            </p:stCondLst>
                            <p:childTnLst>
                              <p:par>
                                <p:cTn id="238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5" dur="1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7" fill="hold">
                            <p:stCondLst>
                              <p:cond delay="40500"/>
                            </p:stCondLst>
                            <p:childTnLst>
                              <p:par>
                                <p:cTn id="238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9" dur="1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1" fill="hold">
                            <p:stCondLst>
                              <p:cond delay="41000"/>
                            </p:stCondLst>
                            <p:childTnLst>
                              <p:par>
                                <p:cTn id="239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3" dur="1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5" fill="hold">
                            <p:stCondLst>
                              <p:cond delay="41500"/>
                            </p:stCondLst>
                            <p:childTnLst>
                              <p:par>
                                <p:cTn id="239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7" dur="1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9" fill="hold">
                            <p:stCondLst>
                              <p:cond delay="42000"/>
                            </p:stCondLst>
                            <p:childTnLst>
                              <p:par>
                                <p:cTn id="240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1" dur="1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40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7" fill="hold">
                      <p:stCondLst>
                        <p:cond delay="0"/>
                      </p:stCondLst>
                      <p:childTnLst>
                        <p:par>
                          <p:cTn id="2408" fill="hold">
                            <p:stCondLst>
                              <p:cond delay="0"/>
                            </p:stCondLst>
                            <p:childTnLst>
                              <p:par>
                                <p:cTn id="2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2" fill="hold">
                            <p:stCondLst>
                              <p:cond delay="500"/>
                            </p:stCondLst>
                            <p:childTnLst>
                              <p:par>
                                <p:cTn id="24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5" dur="2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4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9" dur="3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4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3" dur="3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4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1"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4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5" dur="3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4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9" dur="3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4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49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450" dur="1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2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53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454" dur="1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57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458" dur="1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6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62" dur="1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465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466" dur="1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2469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470" dur="1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73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474" dur="1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7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8" dur="1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2" grpId="0" animBg="1"/>
      <p:bldP spid="372" grpId="1" animBg="1"/>
      <p:bldP spid="373" grpId="0" animBg="1"/>
      <p:bldP spid="373" grpId="1" animBg="1"/>
      <p:bldP spid="374" grpId="0" animBg="1"/>
      <p:bldP spid="374" grpId="1" animBg="1"/>
      <p:bldP spid="375" grpId="0" animBg="1"/>
      <p:bldP spid="375" grpId="1" animBg="1"/>
      <p:bldP spid="376" grpId="0" animBg="1"/>
      <p:bldP spid="376" grpId="1" animBg="1"/>
      <p:bldP spid="377" grpId="0" animBg="1"/>
      <p:bldP spid="37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6" grpId="0" animBg="1"/>
      <p:bldP spid="21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36" grpId="0" animBg="1"/>
      <p:bldP spid="236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99" grpId="0" animBg="1"/>
      <p:bldP spid="299" grpId="1" animBg="1"/>
      <p:bldP spid="300" grpId="0" animBg="1"/>
      <p:bldP spid="300" grpId="1" animBg="1"/>
      <p:bldP spid="301" grpId="0" animBg="1"/>
      <p:bldP spid="301" grpId="1" animBg="1"/>
      <p:bldP spid="302" grpId="0" animBg="1"/>
      <p:bldP spid="302" grpId="1" animBg="1"/>
      <p:bldP spid="303" grpId="0" animBg="1"/>
      <p:bldP spid="303" grpId="1" animBg="1"/>
      <p:bldP spid="304" grpId="0" animBg="1"/>
      <p:bldP spid="304" grpId="1" animBg="1"/>
      <p:bldP spid="305" grpId="0" animBg="1"/>
      <p:bldP spid="305" grpId="1" animBg="1"/>
      <p:bldP spid="306" grpId="0" animBg="1"/>
      <p:bldP spid="306" grpId="1" animBg="1"/>
      <p:bldP spid="308" grpId="0" animBg="1"/>
      <p:bldP spid="308" grpId="1" animBg="1"/>
      <p:bldP spid="309" grpId="0" animBg="1"/>
      <p:bldP spid="309" grpId="1" animBg="1"/>
      <p:bldP spid="310" grpId="0" animBg="1"/>
      <p:bldP spid="310" grpId="1" animBg="1"/>
      <p:bldP spid="311" grpId="0" animBg="1"/>
      <p:bldP spid="311" grpId="1" animBg="1"/>
      <p:bldP spid="312" grpId="0" animBg="1"/>
      <p:bldP spid="312" grpId="1" animBg="1"/>
      <p:bldP spid="313" grpId="0" animBg="1"/>
      <p:bldP spid="313" grpId="1" animBg="1"/>
      <p:bldP spid="314" grpId="0" animBg="1"/>
      <p:bldP spid="314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1" grpId="0" animBg="1"/>
      <p:bldP spid="351" grpId="1" animBg="1"/>
      <p:bldP spid="352" grpId="0" animBg="1"/>
      <p:bldP spid="352" grpId="1" animBg="1"/>
      <p:bldP spid="353" grpId="0" animBg="1"/>
      <p:bldP spid="353" grpId="1" animBg="1"/>
      <p:bldP spid="354" grpId="0" animBg="1"/>
      <p:bldP spid="354" grpId="1" animBg="1"/>
      <p:bldP spid="355" grpId="0" animBg="1"/>
      <p:bldP spid="355" grpId="1" animBg="1"/>
      <p:bldP spid="356" grpId="0" animBg="1"/>
      <p:bldP spid="356" grpId="1" animBg="1"/>
      <p:bldP spid="357" grpId="0" animBg="1"/>
      <p:bldP spid="357" grpId="1" animBg="1"/>
      <p:bldP spid="358" grpId="0" animBg="1"/>
      <p:bldP spid="358" grpId="1" animBg="1"/>
      <p:bldP spid="361" grpId="0" animBg="1"/>
      <p:bldP spid="361" grpId="1" animBg="1"/>
      <p:bldP spid="363" grpId="0" animBg="1"/>
      <p:bldP spid="363" grpId="1" animBg="1"/>
      <p:bldP spid="364" grpId="0" animBg="1"/>
      <p:bldP spid="364" grpId="1" animBg="1"/>
      <p:bldP spid="365" grpId="0" animBg="1"/>
      <p:bldP spid="365" grpId="1" animBg="1"/>
      <p:bldP spid="366" grpId="0" animBg="1"/>
      <p:bldP spid="366" grpId="1" animBg="1"/>
      <p:bldP spid="378" grpId="0" animBg="1"/>
      <p:bldP spid="378" grpId="1" animBg="1"/>
      <p:bldP spid="379" grpId="0" animBg="1"/>
      <p:bldP spid="379" grpId="1" animBg="1"/>
      <p:bldP spid="380" grpId="0" animBg="1"/>
      <p:bldP spid="380" grpId="1" animBg="1"/>
      <p:bldP spid="381" grpId="0" animBg="1"/>
      <p:bldP spid="381" grpId="1" animBg="1"/>
      <p:bldP spid="382" grpId="0" animBg="1"/>
      <p:bldP spid="382" grpId="1" animBg="1"/>
      <p:bldP spid="383" grpId="0" animBg="1"/>
      <p:bldP spid="383" grpId="1" animBg="1"/>
      <p:bldP spid="384" grpId="0" animBg="1"/>
      <p:bldP spid="384" grpId="1" animBg="1"/>
      <p:bldP spid="385" grpId="0" animBg="1"/>
      <p:bldP spid="385" grpId="1" animBg="1"/>
      <p:bldP spid="386" grpId="0" animBg="1"/>
      <p:bldP spid="386" grpId="1" animBg="1"/>
      <p:bldP spid="387" grpId="0" animBg="1"/>
      <p:bldP spid="387" grpId="1" animBg="1"/>
      <p:bldP spid="388" grpId="0" animBg="1"/>
      <p:bldP spid="388" grpId="1" animBg="1"/>
      <p:bldP spid="390" grpId="0" animBg="1"/>
      <p:bldP spid="390" grpId="1" animBg="1"/>
      <p:bldP spid="391" grpId="0" animBg="1"/>
      <p:bldP spid="391" grpId="1" animBg="1"/>
      <p:bldP spid="392" grpId="0" animBg="1"/>
      <p:bldP spid="392" grpId="1" animBg="1"/>
      <p:bldP spid="393" grpId="0" animBg="1"/>
      <p:bldP spid="393" grpId="1" animBg="1"/>
      <p:bldP spid="394" grpId="0" animBg="1"/>
      <p:bldP spid="394" grpId="1" animBg="1"/>
      <p:bldP spid="395" grpId="0" animBg="1"/>
      <p:bldP spid="395" grpId="1" animBg="1"/>
      <p:bldP spid="396" grpId="0" animBg="1"/>
      <p:bldP spid="396" grpId="1" animBg="1"/>
      <p:bldP spid="397" grpId="0" animBg="1"/>
      <p:bldP spid="397" grpId="1" animBg="1"/>
      <p:bldP spid="398" grpId="0" animBg="1"/>
      <p:bldP spid="398" grpId="1" animBg="1"/>
    </p:bldLst>
  </p:timing>
</p:sld>
</file>

<file path=ppt/tags/tag1.xml><?xml version="1.0" encoding="utf-8"?>
<p:tagLst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11&quot;&gt;&lt;/object&gt;&lt;object type=&quot;2&quot; unique_id=&quot;10012&quot;&gt;&lt;object type=&quot;3&quot; unique_id=&quot;10014&quot;&gt;&lt;property id=&quot;20148&quot; value=&quot;5&quot;/&gt;&lt;property id=&quot;20300&quot; value=&quot;Slide 1&quot;/&gt;&lt;property id=&quot;20307&quot; value=&quot;259&quot;/&gt;&lt;/object&gt;&lt;object type=&quot;3&quot; unique_id=&quot;10063&quot;&gt;&lt;property id=&quot;20148&quot; value=&quot;5&quot;/&gt;&lt;property id=&quot;20300&quot; value=&quot;Slide 2&quot;/&gt;&lt;property id=&quot;20307&quot; value=&quot;260&quot;/&gt;&lt;/object&gt;&lt;object type=&quot;3&quot; unique_id=&quot;10064&quot;&gt;&lt;property id=&quot;20148&quot; value=&quot;5&quot;/&gt;&lt;property id=&quot;20300&quot; value=&quot;Slide 3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On-screen Show (16:9)</PresentationFormat>
  <Paragraphs>68</Paragraphs>
  <Slides>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Khmer OS Metal Chrieng</vt:lpstr>
      <vt:lpstr>Khmer OS</vt:lpstr>
      <vt:lpstr>Microsoft YaHei</vt:lpstr>
      <vt:lpstr>Arial Unicode MS</vt:lpstr>
      <vt:lpstr>Calibri</vt:lpstr>
      <vt:lpstr>Times New Roman</vt:lpstr>
      <vt:lpstr>Diseño predeterminado</vt:lpstr>
      <vt:lpstr>PowerPoint 演示文稿</vt:lpstr>
    </vt:vector>
  </TitlesOfParts>
  <Company>Imminhthuan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huecd.com</dc:creator>
  <cp:lastModifiedBy>THANH TUYEN</cp:lastModifiedBy>
  <cp:revision>530</cp:revision>
  <dcterms:created xsi:type="dcterms:W3CDTF">2022-01-01T01:49:00Z</dcterms:created>
  <dcterms:modified xsi:type="dcterms:W3CDTF">2023-10-06T02:49:25Z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205CF681FDC74DD989AA0B5F65FD933C_13</vt:lpwstr>
  </property>
  <property fmtid="{D5CDD505-2E9C-101B-9397-08002B2CF9AE}" pid="3" name="KSOProductBuildVer">
    <vt:lpwstr>1033-12.2.0.13215</vt:lpwstr>
  </property>
</Properties>
</file>