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30" y="696595"/>
            <a:ext cx="2624455" cy="295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THANH TUYEN</cp:lastModifiedBy>
  <cp:revision>1</cp:revision>
  <dcterms:created xsi:type="dcterms:W3CDTF">2023-10-06T01:26:23Z</dcterms:created>
  <dcterms:modified xsi:type="dcterms:W3CDTF">2023-10-06T01:26:23Z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1B1BAB2D06154D4E8253E6CA9EBBA5BE_11</vt:lpwstr>
  </property>
  <property fmtid="{D5CDD505-2E9C-101B-9397-08002B2CF9AE}" pid="3" name="KSOProductBuildVer">
    <vt:lpwstr>1033-12.2.0.13215</vt:lpwstr>
  </property>
</Properties>
</file>