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6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7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8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8.png"/><Relationship Id="rId3" Type="http://schemas.openxmlformats.org/officeDocument/2006/relationships/image" Target="../media/image102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106.png"/><Relationship Id="rId5" Type="http://schemas.openxmlformats.org/officeDocument/2006/relationships/image" Target="../media/image82.png"/><Relationship Id="rId15" Type="http://schemas.openxmlformats.org/officeDocument/2006/relationships/image" Target="../media/image110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105.png"/><Relationship Id="rId1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12.png"/><Relationship Id="rId7" Type="http://schemas.openxmlformats.org/officeDocument/2006/relationships/image" Target="../media/image1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93.png"/><Relationship Id="rId10" Type="http://schemas.openxmlformats.org/officeDocument/2006/relationships/image" Target="../media/image116.png"/><Relationship Id="rId4" Type="http://schemas.openxmlformats.org/officeDocument/2006/relationships/image" Target="../media/image81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4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23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122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151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077" y="7407409"/>
            <a:ext cx="3930810" cy="26437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92761" y="407102"/>
            <a:ext cx="7463531" cy="260477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53" y="2565752"/>
            <a:ext cx="11670229" cy="57027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1409" y="8470343"/>
            <a:ext cx="3875982" cy="1535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7261" y="9079771"/>
            <a:ext cx="3470943" cy="879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08080" y="1680588"/>
            <a:ext cx="12050507" cy="6780952"/>
            <a:chOff x="8908080" y="1680588"/>
            <a:chExt cx="12050507" cy="67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908080" y="1680588"/>
              <a:ext cx="12050507" cy="678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80" y="734530"/>
            <a:ext cx="8481412" cy="52800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1791" y="4856838"/>
            <a:ext cx="7310343" cy="1551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14105" y="2419418"/>
            <a:ext cx="2612304" cy="5446878"/>
            <a:chOff x="14314105" y="2419418"/>
            <a:chExt cx="2612304" cy="54468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13235297" y="-76676"/>
              <a:ext cx="5224608" cy="1089375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80000">
              <a:off x="14314105" y="2419418"/>
              <a:ext cx="2612304" cy="54468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34088" y="3035852"/>
            <a:ext cx="2397662" cy="4352828"/>
            <a:chOff x="14434088" y="3035852"/>
            <a:chExt cx="2397662" cy="43528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14434088" y="3035852"/>
              <a:ext cx="2397662" cy="43528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80000">
            <a:off x="14206638" y="4430079"/>
            <a:ext cx="3109449" cy="15115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94859" y="-2124089"/>
            <a:ext cx="1618489" cy="6171429"/>
            <a:chOff x="10494859" y="-2124089"/>
            <a:chExt cx="161848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494859" y="-2124089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36918" y="7460728"/>
            <a:ext cx="803822" cy="4389009"/>
            <a:chOff x="12336918" y="7460728"/>
            <a:chExt cx="803822" cy="43890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336918" y="7460728"/>
              <a:ext cx="803822" cy="43890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3770" y="6013038"/>
            <a:ext cx="5834700" cy="3425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4877" y="2674664"/>
            <a:ext cx="4869807" cy="7117856"/>
            <a:chOff x="1774877" y="2674664"/>
            <a:chExt cx="4869807" cy="7117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4877" y="2674664"/>
              <a:ext cx="4869807" cy="7117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900" y="1086662"/>
            <a:ext cx="9791400" cy="25102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23612" y="4231151"/>
            <a:ext cx="1203533" cy="1203533"/>
            <a:chOff x="8023612" y="4231151"/>
            <a:chExt cx="1203533" cy="12035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3612" y="4231151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23612" y="7809012"/>
            <a:ext cx="1203533" cy="1203533"/>
            <a:chOff x="8023612" y="7809012"/>
            <a:chExt cx="1203533" cy="12035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3612" y="7809012"/>
              <a:ext cx="1203533" cy="12035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0638" y="4270095"/>
            <a:ext cx="4842093" cy="13454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0638" y="6059028"/>
            <a:ext cx="4690036" cy="13454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81113" y="7906541"/>
            <a:ext cx="4633388" cy="13198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51031" y="2558983"/>
            <a:ext cx="8436772" cy="11464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59658" y="1418845"/>
            <a:ext cx="5299406" cy="11224359"/>
            <a:chOff x="1559658" y="1418845"/>
            <a:chExt cx="5299406" cy="11224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9658" y="1418845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84310" y="4277005"/>
            <a:ext cx="1058548" cy="1058548"/>
            <a:chOff x="8084310" y="4277005"/>
            <a:chExt cx="1058548" cy="10585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4310" y="4277005"/>
              <a:ext cx="1058548" cy="10585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23612" y="5998793"/>
            <a:ext cx="1203533" cy="1203533"/>
            <a:chOff x="8023612" y="5998793"/>
            <a:chExt cx="1203533" cy="12035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3612" y="5998793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75434" y="7656631"/>
            <a:ext cx="1491592" cy="1492034"/>
            <a:chOff x="7875434" y="7656631"/>
            <a:chExt cx="1491592" cy="14920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75434" y="7656631"/>
              <a:ext cx="1491592" cy="1492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561" y="2646118"/>
            <a:ext cx="4891496" cy="7060021"/>
            <a:chOff x="1752561" y="2646118"/>
            <a:chExt cx="4891496" cy="7060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61" y="2646118"/>
              <a:ext cx="4891496" cy="7060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9658" y="1418845"/>
            <a:ext cx="5299406" cy="11224359"/>
            <a:chOff x="1559658" y="1418845"/>
            <a:chExt cx="5299406" cy="11224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658" y="1418845"/>
              <a:ext cx="5299406" cy="112243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0948" y="1086662"/>
            <a:ext cx="5876295" cy="25102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23612" y="3354960"/>
            <a:ext cx="1203533" cy="1203533"/>
            <a:chOff x="8023612" y="3354960"/>
            <a:chExt cx="1203533" cy="12035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3612" y="3354960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3612" y="6609012"/>
            <a:ext cx="1203533" cy="1203533"/>
            <a:chOff x="8023612" y="6609012"/>
            <a:chExt cx="1203533" cy="12035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3612" y="6609012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27806" y="4967132"/>
            <a:ext cx="1195146" cy="1195146"/>
            <a:chOff x="8027806" y="4967132"/>
            <a:chExt cx="1195146" cy="11951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7806" y="4967132"/>
              <a:ext cx="1195146" cy="11951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81112" y="3393912"/>
            <a:ext cx="7134274" cy="134540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90636" y="5001893"/>
            <a:ext cx="4881322" cy="13454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81112" y="6698370"/>
            <a:ext cx="5602931" cy="134906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75261" y="8205988"/>
            <a:ext cx="1203533" cy="1203533"/>
            <a:chOff x="7975261" y="8205988"/>
            <a:chExt cx="1203533" cy="12035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5261" y="8205988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84310" y="3427453"/>
            <a:ext cx="1058548" cy="1058548"/>
            <a:chOff x="8084310" y="3427453"/>
            <a:chExt cx="1058548" cy="10585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4310" y="3427453"/>
              <a:ext cx="1058548" cy="10585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75219" y="5471118"/>
            <a:ext cx="903095" cy="235714"/>
            <a:chOff x="8175219" y="5471118"/>
            <a:chExt cx="903095" cy="23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5219" y="5471118"/>
              <a:ext cx="903095" cy="2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05793" y="6618536"/>
            <a:ext cx="1197546" cy="1197546"/>
            <a:chOff x="8005793" y="6618536"/>
            <a:chExt cx="1197546" cy="11975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5793" y="6618536"/>
              <a:ext cx="1197546" cy="11975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18018" y="8466434"/>
            <a:ext cx="908389" cy="661089"/>
            <a:chOff x="8118018" y="8466434"/>
            <a:chExt cx="908389" cy="6610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18018" y="8466434"/>
              <a:ext cx="908389" cy="66108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90636" y="8249741"/>
            <a:ext cx="5045912" cy="13454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80485" y="2571757"/>
            <a:ext cx="4862443" cy="7626464"/>
            <a:chOff x="1780485" y="2571757"/>
            <a:chExt cx="4862443" cy="76264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0485" y="2571757"/>
              <a:ext cx="4862443" cy="76264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0948" y="1086662"/>
            <a:ext cx="9753342" cy="25102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23612" y="3354960"/>
            <a:ext cx="1203533" cy="1203533"/>
            <a:chOff x="8023612" y="3354960"/>
            <a:chExt cx="1203533" cy="12035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3612" y="3354960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23612" y="6609012"/>
            <a:ext cx="1203533" cy="1203533"/>
            <a:chOff x="8023612" y="6609012"/>
            <a:chExt cx="1203533" cy="12035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3612" y="6609012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7806" y="4967132"/>
            <a:ext cx="1195146" cy="1195146"/>
            <a:chOff x="8027806" y="4967132"/>
            <a:chExt cx="1195146" cy="1195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7806" y="4967132"/>
              <a:ext cx="1195146" cy="11951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1112" y="3393903"/>
            <a:ext cx="5658369" cy="13454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81112" y="5001893"/>
            <a:ext cx="5045950" cy="13454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81112" y="6698370"/>
            <a:ext cx="2639845" cy="13454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59658" y="1418845"/>
            <a:ext cx="5299406" cy="11224359"/>
            <a:chOff x="1559658" y="1418845"/>
            <a:chExt cx="5299406" cy="112243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9658" y="1418845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75261" y="8205988"/>
            <a:ext cx="1203533" cy="1203533"/>
            <a:chOff x="7975261" y="8205988"/>
            <a:chExt cx="1203533" cy="12035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5261" y="8205988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48359" y="8282178"/>
            <a:ext cx="1017793" cy="1017793"/>
            <a:chOff x="8048359" y="8282178"/>
            <a:chExt cx="1017793" cy="10177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8359" y="8282178"/>
              <a:ext cx="1017793" cy="10177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93507" y="6890743"/>
            <a:ext cx="843232" cy="748197"/>
            <a:chOff x="8193507" y="6890743"/>
            <a:chExt cx="843232" cy="7481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93507" y="6890743"/>
              <a:ext cx="843232" cy="7481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63772" y="5109989"/>
            <a:ext cx="923215" cy="923215"/>
            <a:chOff x="8163772" y="5109989"/>
            <a:chExt cx="923215" cy="92321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3772" y="5109989"/>
              <a:ext cx="923215" cy="9232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24419" y="3568631"/>
            <a:ext cx="801921" cy="776192"/>
            <a:chOff x="8224419" y="3568631"/>
            <a:chExt cx="801921" cy="7761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4419" y="3568631"/>
              <a:ext cx="801921" cy="77619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90636" y="8249751"/>
            <a:ext cx="4191550" cy="13454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5468" y="2465318"/>
            <a:ext cx="4844033" cy="9222294"/>
            <a:chOff x="1765468" y="2465318"/>
            <a:chExt cx="4844033" cy="92222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468" y="2465318"/>
              <a:ext cx="4844033" cy="92222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9995" y="1086662"/>
            <a:ext cx="5723866" cy="25102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14086" y="4305699"/>
            <a:ext cx="1203533" cy="1203533"/>
            <a:chOff x="7814086" y="4305699"/>
            <a:chExt cx="1203533" cy="12035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4086" y="4305699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18279" y="6908347"/>
            <a:ext cx="1195146" cy="1195146"/>
            <a:chOff x="7818279" y="6908347"/>
            <a:chExt cx="1195146" cy="11951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8279" y="6908347"/>
              <a:ext cx="1195146" cy="119514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1110" y="4320899"/>
            <a:ext cx="2046741" cy="12822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1110" y="6943109"/>
            <a:ext cx="3062026" cy="13454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59658" y="1418845"/>
            <a:ext cx="5299406" cy="11224359"/>
            <a:chOff x="1559658" y="1418845"/>
            <a:chExt cx="5299406" cy="11224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9658" y="1418845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88885" y="6946443"/>
            <a:ext cx="1053935" cy="1053935"/>
            <a:chOff x="7888885" y="6946443"/>
            <a:chExt cx="1053935" cy="10539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8885" y="6946443"/>
              <a:ext cx="1053935" cy="10539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95038" y="4576189"/>
            <a:ext cx="827980" cy="755820"/>
            <a:chOff x="7995038" y="4576189"/>
            <a:chExt cx="827980" cy="7558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5038" y="4576189"/>
              <a:ext cx="827980" cy="755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83468" y="2512694"/>
            <a:ext cx="4831229" cy="7665618"/>
            <a:chOff x="1783468" y="2512694"/>
            <a:chExt cx="4831229" cy="76656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468" y="2512694"/>
              <a:ext cx="4831229" cy="76656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900" y="1086662"/>
            <a:ext cx="5800058" cy="2510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23612" y="3850198"/>
            <a:ext cx="1203533" cy="1203533"/>
            <a:chOff x="8023612" y="3850198"/>
            <a:chExt cx="1203533" cy="12035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3612" y="3850198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23612" y="7523298"/>
            <a:ext cx="1203533" cy="1203533"/>
            <a:chOff x="8023612" y="7523298"/>
            <a:chExt cx="1203533" cy="12035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3612" y="7523298"/>
              <a:ext cx="1203533" cy="12035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7806" y="5690942"/>
            <a:ext cx="1195146" cy="1195146"/>
            <a:chOff x="8027806" y="5690942"/>
            <a:chExt cx="1195146" cy="1195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7806" y="5690942"/>
              <a:ext cx="1195146" cy="11951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1112" y="3889141"/>
            <a:ext cx="3664922" cy="13454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90636" y="5725703"/>
            <a:ext cx="5178960" cy="13454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81112" y="7612655"/>
            <a:ext cx="4970084" cy="13454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59658" y="1418845"/>
            <a:ext cx="5299406" cy="11224359"/>
            <a:chOff x="1559658" y="1418845"/>
            <a:chExt cx="5299406" cy="112243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9658" y="1418845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66517" y="4016176"/>
            <a:ext cx="966816" cy="966816"/>
            <a:chOff x="8166517" y="4016176"/>
            <a:chExt cx="966816" cy="9668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6517" y="4016176"/>
              <a:ext cx="966816" cy="9668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58336" y="5748085"/>
            <a:ext cx="1134087" cy="1134087"/>
            <a:chOff x="8058336" y="5748085"/>
            <a:chExt cx="1134087" cy="11340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58336" y="5748085"/>
              <a:ext cx="1134087" cy="11340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77356" y="7740741"/>
            <a:ext cx="801921" cy="779283"/>
            <a:chOff x="8277356" y="7740741"/>
            <a:chExt cx="801921" cy="7792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7356" y="7740741"/>
              <a:ext cx="801921" cy="779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2819" y="3863808"/>
            <a:ext cx="4841256" cy="8219647"/>
            <a:chOff x="8492819" y="3863808"/>
            <a:chExt cx="4841256" cy="8219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2819" y="3863808"/>
              <a:ext cx="4841256" cy="8219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3352" y="2590983"/>
            <a:ext cx="4892833" cy="8193983"/>
            <a:chOff x="1763352" y="2590983"/>
            <a:chExt cx="4892833" cy="81939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352" y="2590983"/>
              <a:ext cx="4892833" cy="81939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9519" y="1073214"/>
            <a:ext cx="7646685" cy="23571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9658" y="1418845"/>
            <a:ext cx="5299406" cy="11224359"/>
            <a:chOff x="1559658" y="1418845"/>
            <a:chExt cx="5299406" cy="11224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9658" y="1418845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75862" y="3781690"/>
            <a:ext cx="5299406" cy="11224359"/>
            <a:chOff x="8275862" y="3781690"/>
            <a:chExt cx="5299406" cy="11224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5862" y="3781690"/>
              <a:ext cx="5299406" cy="11224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5151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9590" y="3208010"/>
            <a:ext cx="13864105" cy="49646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59105"/>
            <a:ext cx="18439841" cy="11414262"/>
            <a:chOff x="0" y="1659105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9105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3577" y="441742"/>
            <a:ext cx="5388025" cy="22241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3440" y="5665638"/>
            <a:ext cx="3434758" cy="1908199"/>
            <a:chOff x="713440" y="5665638"/>
            <a:chExt cx="3434758" cy="19081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3440" y="5665638"/>
              <a:ext cx="3434758" cy="1908199"/>
              <a:chOff x="713440" y="5665638"/>
              <a:chExt cx="3434758" cy="190819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3440" y="5665638"/>
                <a:ext cx="3434758" cy="190819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15" y="6070043"/>
              <a:ext cx="4513438" cy="1175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19646" y="5665638"/>
            <a:ext cx="4491043" cy="1924234"/>
            <a:chOff x="4119646" y="5665638"/>
            <a:chExt cx="4491043" cy="192423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94429" y="4993479"/>
              <a:ext cx="479747" cy="1829313"/>
              <a:chOff x="4794429" y="4993479"/>
              <a:chExt cx="479747" cy="18293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4794429" y="4993479"/>
                <a:ext cx="479747" cy="182931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072185" y="6933302"/>
              <a:ext cx="201323" cy="1099261"/>
              <a:chOff x="5072185" y="6933302"/>
              <a:chExt cx="201323" cy="109926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5072185" y="6933302"/>
                <a:ext cx="201323" cy="10992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147067" y="5665638"/>
              <a:ext cx="3463622" cy="1924234"/>
              <a:chOff x="5147067" y="5665638"/>
              <a:chExt cx="3463622" cy="1924234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5147067" y="5665638"/>
                <a:ext cx="3463622" cy="1924234"/>
                <a:chOff x="5147067" y="5665638"/>
                <a:chExt cx="3463622" cy="192423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147067" y="5665638"/>
                  <a:ext cx="3463622" cy="1924234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63865" y="5815570"/>
                <a:ext cx="3576456" cy="183956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3168379" y="5665638"/>
            <a:ext cx="4423086" cy="1913309"/>
            <a:chOff x="13168379" y="5665638"/>
            <a:chExt cx="4423086" cy="191330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156707" y="5665638"/>
              <a:ext cx="3434758" cy="1908199"/>
              <a:chOff x="14156707" y="5665638"/>
              <a:chExt cx="3434758" cy="190819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156707" y="5665638"/>
                <a:ext cx="3434758" cy="190819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837539" y="6434038"/>
              <a:ext cx="475749" cy="1814068"/>
              <a:chOff x="13837539" y="6434038"/>
              <a:chExt cx="475749" cy="181406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6200000">
                <a:off x="13837539" y="6434038"/>
                <a:ext cx="475749" cy="181406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112981" y="5224824"/>
              <a:ext cx="199646" cy="1090101"/>
              <a:chOff x="14112981" y="5224824"/>
              <a:chExt cx="199646" cy="109010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4112981" y="5224824"/>
                <a:ext cx="199646" cy="109010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77762" y="5817172"/>
              <a:ext cx="3575866" cy="17057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038095" y="5649603"/>
            <a:ext cx="4033900" cy="1924234"/>
            <a:chOff x="9038095" y="5649603"/>
            <a:chExt cx="4033900" cy="192423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712878" y="4977444"/>
              <a:ext cx="479747" cy="1829313"/>
              <a:chOff x="9712878" y="4977444"/>
              <a:chExt cx="479747" cy="182931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9712878" y="4977444"/>
                <a:ext cx="479747" cy="182931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781111" y="6917267"/>
              <a:ext cx="201323" cy="1099261"/>
              <a:chOff x="9781111" y="6917267"/>
              <a:chExt cx="201323" cy="109926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9781111" y="6917267"/>
                <a:ext cx="201323" cy="109926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608374" y="5649603"/>
              <a:ext cx="3463622" cy="1924234"/>
              <a:chOff x="9608374" y="5649603"/>
              <a:chExt cx="3463622" cy="1924234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9608374" y="5649603"/>
                <a:ext cx="3463622" cy="1924234"/>
                <a:chOff x="9608374" y="5649603"/>
                <a:chExt cx="3463622" cy="1924234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608374" y="5649603"/>
                  <a:ext cx="3463622" cy="1924234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849775" y="5790011"/>
                <a:ext cx="4355685" cy="17443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990" y="625709"/>
            <a:ext cx="16261733" cy="9034296"/>
            <a:chOff x="1011990" y="625709"/>
            <a:chExt cx="16261733" cy="90342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11990" y="625709"/>
              <a:ext cx="16261733" cy="9034296"/>
              <a:chOff x="1011990" y="625709"/>
              <a:chExt cx="16261733" cy="90342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11990" y="625709"/>
                <a:ext cx="16261733" cy="9034296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84382" y="2499398"/>
              <a:ext cx="21453392" cy="56728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2971" y="5071135"/>
            <a:ext cx="6112800" cy="373418"/>
            <a:chOff x="1892971" y="5071135"/>
            <a:chExt cx="6112800" cy="373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820000">
              <a:off x="1892971" y="5071135"/>
              <a:ext cx="6112800" cy="373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77918" y="8992941"/>
            <a:ext cx="1854419" cy="373826"/>
            <a:chOff x="3477918" y="8992941"/>
            <a:chExt cx="1854419" cy="3738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20000">
              <a:off x="3477918" y="8992941"/>
              <a:ext cx="1854419" cy="3738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70879" y="6061953"/>
            <a:ext cx="4143957" cy="389300"/>
            <a:chOff x="7070879" y="6061953"/>
            <a:chExt cx="4143957" cy="3893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240000">
              <a:off x="7070879" y="6061953"/>
              <a:ext cx="4143957" cy="3893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82961" y="2685829"/>
            <a:ext cx="2997590" cy="2997590"/>
            <a:chOff x="13582961" y="2685829"/>
            <a:chExt cx="2997590" cy="29975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82961" y="2685829"/>
              <a:ext cx="2997590" cy="2997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42875" y="9158267"/>
            <a:ext cx="4442791" cy="373418"/>
            <a:chOff x="12442875" y="9158267"/>
            <a:chExt cx="4442791" cy="373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140000">
              <a:off x="12442875" y="9158267"/>
              <a:ext cx="4442791" cy="3734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30202" y="6132868"/>
            <a:ext cx="3748111" cy="373418"/>
            <a:chOff x="10830202" y="6132868"/>
            <a:chExt cx="3748111" cy="3734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280000">
              <a:off x="10830202" y="6132868"/>
              <a:ext cx="3748111" cy="3734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63513" y="6077144"/>
            <a:ext cx="7958687" cy="5038680"/>
            <a:chOff x="5163513" y="6077144"/>
            <a:chExt cx="7958687" cy="50386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163513" y="6077144"/>
              <a:ext cx="7958687" cy="503868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80889" y="7557365"/>
            <a:ext cx="8612235" cy="27041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2540" y="1168766"/>
            <a:ext cx="2931641" cy="2931641"/>
            <a:chOff x="1262540" y="1168766"/>
            <a:chExt cx="2931641" cy="293164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62540" y="1168766"/>
              <a:ext cx="2931641" cy="2931641"/>
              <a:chOff x="1262540" y="1168766"/>
              <a:chExt cx="2931641" cy="293164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62540" y="1168766"/>
                <a:ext cx="2931641" cy="293164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073388" y="1693491"/>
              <a:ext cx="1309945" cy="1710832"/>
              <a:chOff x="2073388" y="1693491"/>
              <a:chExt cx="1309945" cy="171083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73388" y="1693491"/>
                <a:ext cx="1309945" cy="171083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4295983" y="1168766"/>
            <a:ext cx="759137" cy="991458"/>
            <a:chOff x="14295983" y="1168766"/>
            <a:chExt cx="759137" cy="991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5983" y="1168766"/>
              <a:ext cx="759137" cy="9914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492183" y="3349028"/>
            <a:ext cx="1156176" cy="1510004"/>
            <a:chOff x="14492183" y="3349028"/>
            <a:chExt cx="1156176" cy="151000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2183" y="3349028"/>
              <a:ext cx="1156176" cy="15100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243796" y="8636668"/>
            <a:ext cx="1037384" cy="1354858"/>
            <a:chOff x="2243796" y="8636668"/>
            <a:chExt cx="1037384" cy="135485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43796" y="8636668"/>
              <a:ext cx="1037384" cy="135485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438806" y="8759427"/>
            <a:ext cx="1037384" cy="1354858"/>
            <a:chOff x="17438806" y="8759427"/>
            <a:chExt cx="1037384" cy="135485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38806" y="8759427"/>
              <a:ext cx="1037384" cy="135485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6791" y="6862761"/>
            <a:ext cx="2931641" cy="2931641"/>
            <a:chOff x="736791" y="6862761"/>
            <a:chExt cx="2931641" cy="293164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36791" y="6862761"/>
              <a:ext cx="2931641" cy="2931641"/>
              <a:chOff x="736791" y="6862761"/>
              <a:chExt cx="2931641" cy="293164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36791" y="6862761"/>
                <a:ext cx="2931641" cy="293164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47639" y="7387486"/>
              <a:ext cx="1309945" cy="1710832"/>
              <a:chOff x="1547639" y="7387486"/>
              <a:chExt cx="1309945" cy="171083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47639" y="7387486"/>
                <a:ext cx="1309945" cy="1710832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081756" y="7006802"/>
            <a:ext cx="2931641" cy="2931641"/>
            <a:chOff x="15081756" y="7006802"/>
            <a:chExt cx="2931641" cy="293164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5081756" y="7006802"/>
              <a:ext cx="2931641" cy="2931641"/>
              <a:chOff x="15081756" y="7006802"/>
              <a:chExt cx="2931641" cy="293164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81756" y="7006802"/>
                <a:ext cx="2931641" cy="293164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5892604" y="7531527"/>
              <a:ext cx="1309945" cy="1710832"/>
              <a:chOff x="15892604" y="7531527"/>
              <a:chExt cx="1309945" cy="1710832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892604" y="7531527"/>
                <a:ext cx="1309945" cy="1710832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7946749" y="739430"/>
            <a:ext cx="3772467" cy="3772467"/>
            <a:chOff x="7946749" y="739430"/>
            <a:chExt cx="3772467" cy="377246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7946749" y="739430"/>
              <a:ext cx="3772467" cy="3772467"/>
              <a:chOff x="7946749" y="739430"/>
              <a:chExt cx="3772467" cy="377246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946749" y="739430"/>
                <a:ext cx="3772467" cy="3772467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990157" y="1414652"/>
              <a:ext cx="1685651" cy="2201516"/>
              <a:chOff x="8990157" y="1414652"/>
              <a:chExt cx="1685651" cy="2201516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90157" y="1414652"/>
                <a:ext cx="1685651" cy="2201516"/>
              </a:xfrm>
              <a:prstGeom prst="rect">
                <a:avLst/>
              </a:prstGeom>
            </p:spPr>
          </p:pic>
        </p:grpSp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6255" y="2751360"/>
            <a:ext cx="3136019" cy="162071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569" y="8483217"/>
            <a:ext cx="3136019" cy="1620714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56331" y="4353407"/>
            <a:ext cx="3178562" cy="1630238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055093" y="8656102"/>
            <a:ext cx="3178562" cy="162071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31052" y="2728186"/>
            <a:ext cx="4270648" cy="2219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990" y="625709"/>
            <a:ext cx="16261733" cy="9034296"/>
            <a:chOff x="1011990" y="625709"/>
            <a:chExt cx="16261733" cy="9034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990" y="625709"/>
              <a:ext cx="16261733" cy="90342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8372" y="1284656"/>
            <a:ext cx="19341618" cy="8727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456969" cy="10293441"/>
            <a:chOff x="0" y="0"/>
            <a:chExt cx="12456969" cy="102934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2456969" cy="102934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428" y="4834609"/>
            <a:ext cx="3573735" cy="20928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47486" y="2337789"/>
            <a:ext cx="3190741" cy="6652970"/>
            <a:chOff x="7547486" y="2337789"/>
            <a:chExt cx="3190741" cy="66529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900000">
              <a:off x="6219941" y="-701489"/>
              <a:ext cx="6381483" cy="1330594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900000">
              <a:off x="7547486" y="2337789"/>
              <a:ext cx="3190741" cy="66529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2426" y="3088057"/>
            <a:ext cx="2928571" cy="5316667"/>
            <a:chOff x="7652426" y="3088057"/>
            <a:chExt cx="2928571" cy="531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900000">
              <a:off x="7652426" y="3088057"/>
              <a:ext cx="2928571" cy="53166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900000">
            <a:off x="7497151" y="4870979"/>
            <a:ext cx="3623687" cy="17780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0889" y="2894984"/>
            <a:ext cx="5227922" cy="42992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70311" y="5045739"/>
            <a:ext cx="10631310" cy="19209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5835" y="3227607"/>
            <a:ext cx="5876545" cy="40194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9673" y="6454683"/>
            <a:ext cx="6354470" cy="11694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78216" y="6601127"/>
            <a:ext cx="7578117" cy="1698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990" y="625709"/>
            <a:ext cx="16261733" cy="9034296"/>
            <a:chOff x="1011990" y="625709"/>
            <a:chExt cx="16261733" cy="9034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990" y="625709"/>
              <a:ext cx="16261733" cy="90342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902519" y="1276872"/>
            <a:ext cx="23032180" cy="8207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107" y="441611"/>
            <a:ext cx="9514851" cy="24960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95575" y="-1618548"/>
            <a:ext cx="9613949" cy="13379441"/>
            <a:chOff x="9995575" y="-1618548"/>
            <a:chExt cx="9613949" cy="1337944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51262" y="344313"/>
              <a:ext cx="10302574" cy="9613949"/>
              <a:chOff x="9651262" y="344313"/>
              <a:chExt cx="10302574" cy="961394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9651262" y="344313"/>
                <a:ext cx="10302574" cy="961394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906397" y="-1540716"/>
              <a:ext cx="1207703" cy="4605068"/>
              <a:chOff x="10906397" y="-1540716"/>
              <a:chExt cx="1207703" cy="460506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900000">
                <a:off x="10906397" y="-1540716"/>
                <a:ext cx="1207703" cy="46050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550547" y="8151733"/>
              <a:ext cx="657139" cy="3588093"/>
              <a:chOff x="11550547" y="8151733"/>
              <a:chExt cx="657139" cy="358809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960000">
                <a:off x="11550547" y="8151733"/>
                <a:ext cx="657139" cy="358809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229081" y="5285714"/>
            <a:ext cx="1182805" cy="1656406"/>
            <a:chOff x="14229081" y="5285714"/>
            <a:chExt cx="1182805" cy="16564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9081" y="5285714"/>
              <a:ext cx="1182805" cy="1656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54701" y="5491435"/>
            <a:ext cx="1333858" cy="2781208"/>
            <a:chOff x="12554701" y="5491435"/>
            <a:chExt cx="1333858" cy="27812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20000">
              <a:off x="11908765" y="4123343"/>
              <a:ext cx="2667716" cy="556241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20000">
              <a:off x="12554701" y="5491435"/>
              <a:ext cx="1333858" cy="2781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21430" y="5804742"/>
            <a:ext cx="1224260" cy="2222580"/>
            <a:chOff x="12621430" y="5804742"/>
            <a:chExt cx="1224260" cy="22225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20000">
              <a:off x="12621430" y="5804742"/>
              <a:ext cx="1224260" cy="222258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320000">
            <a:off x="12513958" y="6401269"/>
            <a:ext cx="1433370" cy="11364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987597" y="2768278"/>
            <a:ext cx="2808134" cy="2302895"/>
            <a:chOff x="14987597" y="2768278"/>
            <a:chExt cx="2808134" cy="2302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83530" y="1616831"/>
              <a:ext cx="5616269" cy="460578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87597" y="2768278"/>
              <a:ext cx="2808134" cy="23028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2750" y="2867616"/>
            <a:ext cx="2581852" cy="1560256"/>
            <a:chOff x="15102750" y="2867616"/>
            <a:chExt cx="2581852" cy="15602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02750" y="2867616"/>
              <a:ext cx="2581852" cy="15602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1306" y="2125832"/>
            <a:ext cx="8916520" cy="7679353"/>
            <a:chOff x="851306" y="2125832"/>
            <a:chExt cx="8916520" cy="76793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1306" y="2125832"/>
              <a:ext cx="8916520" cy="767935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87907" y="3161220"/>
            <a:ext cx="2908824" cy="10530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990" y="625709"/>
            <a:ext cx="16261733" cy="9034296"/>
            <a:chOff x="1011990" y="625709"/>
            <a:chExt cx="16261733" cy="9034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990" y="625709"/>
              <a:ext cx="16261733" cy="90342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781928" y="1284653"/>
            <a:ext cx="21975884" cy="8203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또연 이</cp:lastModifiedBy>
  <cp:revision>2</cp:revision>
  <dcterms:created xsi:type="dcterms:W3CDTF">2023-11-23T20:00:36Z</dcterms:created>
  <dcterms:modified xsi:type="dcterms:W3CDTF">2023-11-23T11:01:49Z</dcterms:modified>
</cp:coreProperties>
</file>