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1" r:id="rId10"/>
    <p:sldId id="262" r:id="rId11"/>
    <p:sldId id="271" r:id="rId12"/>
    <p:sldId id="265" r:id="rId13"/>
    <p:sldId id="266" r:id="rId14"/>
    <p:sldId id="267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37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78D4B-BC53-4011-A3F4-B637529F5E45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2E317-BE40-4258-B578-87CB49DFE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4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2E317-BE40-4258-B578-87CB49DFE3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7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53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9.png"/><Relationship Id="rId10" Type="http://schemas.openxmlformats.org/officeDocument/2006/relationships/image" Target="../media/image56.png"/><Relationship Id="rId4" Type="http://schemas.openxmlformats.org/officeDocument/2006/relationships/image" Target="../media/image6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.png"/><Relationship Id="rId7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60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62.png"/><Relationship Id="rId4" Type="http://schemas.openxmlformats.org/officeDocument/2006/relationships/image" Target="../media/image6.png"/><Relationship Id="rId9" Type="http://schemas.openxmlformats.org/officeDocument/2006/relationships/image" Target="../media/image61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.png"/><Relationship Id="rId7" Type="http://schemas.openxmlformats.org/officeDocument/2006/relationships/image" Target="../media/image64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microsoft.com/office/2007/relationships/hdphoto" Target="../media/hdphoto1.wdp"/><Relationship Id="rId5" Type="http://schemas.openxmlformats.org/officeDocument/2006/relationships/image" Target="../media/image9.png"/><Relationship Id="rId10" Type="http://schemas.openxmlformats.org/officeDocument/2006/relationships/image" Target="../media/image66.png"/><Relationship Id="rId4" Type="http://schemas.openxmlformats.org/officeDocument/2006/relationships/image" Target="../media/image6.png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9.png"/><Relationship Id="rId15" Type="http://schemas.openxmlformats.org/officeDocument/2006/relationships/image" Target="../media/image28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31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9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48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51.png"/><Relationship Id="rId4" Type="http://schemas.openxmlformats.org/officeDocument/2006/relationships/image" Target="../media/image6.png"/><Relationship Id="rId9" Type="http://schemas.openxmlformats.org/officeDocument/2006/relationships/image" Target="../media/image50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63411" y="2283888"/>
            <a:ext cx="4633810" cy="4633810"/>
            <a:chOff x="10463411" y="2283888"/>
            <a:chExt cx="4633810" cy="46338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3411" y="2283888"/>
              <a:ext cx="4633810" cy="46338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46933" y="7709032"/>
            <a:ext cx="13563709" cy="1048229"/>
            <a:chOff x="2046933" y="7709032"/>
            <a:chExt cx="13563709" cy="10482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6933" y="7709032"/>
              <a:ext cx="13563709" cy="10482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1964" y="8049078"/>
            <a:ext cx="2208420" cy="7350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76116" y="842058"/>
            <a:ext cx="6270271" cy="4699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598111" y="2513123"/>
            <a:ext cx="4705458" cy="4710273"/>
            <a:chOff x="10598111" y="2513123"/>
            <a:chExt cx="4705458" cy="471027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98111" y="2513123"/>
              <a:ext cx="4705458" cy="47102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C97A680-B551-C6BF-C782-1F426765BA8E}"/>
              </a:ext>
            </a:extLst>
          </p:cNvPr>
          <p:cNvSpPr txBox="1"/>
          <p:nvPr/>
        </p:nvSpPr>
        <p:spPr>
          <a:xfrm>
            <a:off x="1502373" y="2773307"/>
            <a:ext cx="337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ea typeface="+mj-ea"/>
              </a:rPr>
              <a:t>2023. 10. 29</a:t>
            </a:r>
            <a:endParaRPr lang="ko-KR" altLang="en-US" sz="3200" dirty="0">
              <a:latin typeface="+mj-lt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5BA4E-827C-B7CF-BE87-5296E692B794}"/>
              </a:ext>
            </a:extLst>
          </p:cNvPr>
          <p:cNvSpPr txBox="1"/>
          <p:nvPr/>
        </p:nvSpPr>
        <p:spPr>
          <a:xfrm>
            <a:off x="1502373" y="3418739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인스타 </a:t>
            </a:r>
            <a:r>
              <a:rPr lang="ko-KR" altLang="en-US" sz="7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피드</a:t>
            </a:r>
            <a:r>
              <a:rPr lang="ko-KR" altLang="en-US" sz="7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분석을 통한 궁합 평가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6F408-45C3-5646-44E8-6B47CEA03CD9}"/>
              </a:ext>
            </a:extLst>
          </p:cNvPr>
          <p:cNvSpPr txBox="1"/>
          <p:nvPr/>
        </p:nvSpPr>
        <p:spPr>
          <a:xfrm>
            <a:off x="1613396" y="5978202"/>
            <a:ext cx="403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2023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컴퓨터공학부 프로젝트 중간발표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0DBF9-F12E-8E5F-78EA-C8C9D8905679}"/>
              </a:ext>
            </a:extLst>
          </p:cNvPr>
          <p:cNvSpPr txBox="1"/>
          <p:nvPr/>
        </p:nvSpPr>
        <p:spPr>
          <a:xfrm>
            <a:off x="6858000" y="801473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Gram(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김예빈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김택수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이강훈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제갈민혁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5353" y="449427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1823" y="2059833"/>
            <a:ext cx="6010382" cy="16872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2773" y="1835011"/>
            <a:ext cx="3008478" cy="6365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27057" y="3752381"/>
            <a:ext cx="3368651" cy="4351481"/>
            <a:chOff x="2027057" y="3752381"/>
            <a:chExt cx="3368651" cy="43514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7057" y="3752381"/>
              <a:ext cx="3368651" cy="435148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09922" y="4044438"/>
            <a:ext cx="1707503" cy="104538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32080" y="3780952"/>
            <a:ext cx="3368651" cy="4351481"/>
            <a:chOff x="6632080" y="3780952"/>
            <a:chExt cx="3368651" cy="435148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632080" y="3780952"/>
              <a:ext cx="3368651" cy="4351481"/>
              <a:chOff x="6632080" y="3780952"/>
              <a:chExt cx="3368651" cy="435148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632080" y="3780952"/>
                <a:ext cx="3368651" cy="4351481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82306" y="4093527"/>
              <a:ext cx="1814943" cy="104099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303770" y="3780952"/>
            <a:ext cx="3368651" cy="4351481"/>
            <a:chOff x="11303770" y="3780952"/>
            <a:chExt cx="3368651" cy="435148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3770" y="3780952"/>
              <a:ext cx="3368651" cy="435148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79961" y="4092061"/>
            <a:ext cx="1756105" cy="1045391"/>
          </a:xfrm>
          <a:prstGeom prst="rect">
            <a:avLst/>
          </a:prstGeom>
        </p:spPr>
      </p:pic>
      <p:pic>
        <p:nvPicPr>
          <p:cNvPr id="2" name="Object 30">
            <a:extLst>
              <a:ext uri="{FF2B5EF4-FFF2-40B4-BE49-F238E27FC236}">
                <a16:creationId xmlns:a16="http://schemas.microsoft.com/office/drawing/2014/main" id="{F37CC77B-C555-AD0C-5258-7B6AB05837E0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96933" y="5404528"/>
            <a:ext cx="1533479" cy="1533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0FA618-3B72-979F-92FE-9CBC9DB1C9BA}"/>
              </a:ext>
            </a:extLst>
          </p:cNvPr>
          <p:cNvSpPr txBox="1"/>
          <p:nvPr/>
        </p:nvSpPr>
        <p:spPr>
          <a:xfrm>
            <a:off x="2514600" y="7048500"/>
            <a:ext cx="3016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Inception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 리뷰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 구현 중</a:t>
            </a:r>
          </a:p>
        </p:txBody>
      </p:sp>
      <p:pic>
        <p:nvPicPr>
          <p:cNvPr id="6" name="그림 5" descr="그래픽, 원, 다채로움, 그래픽 디자인이(가) 표시된 사진&#10;&#10;자동 생성된 설명">
            <a:extLst>
              <a:ext uri="{FF2B5EF4-FFF2-40B4-BE49-F238E27FC236}">
                <a16:creationId xmlns:a16="http://schemas.microsoft.com/office/drawing/2014/main" id="{DBC2640C-E11B-72E1-E345-1021BBD41A8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04" y="5524500"/>
            <a:ext cx="1363282" cy="1363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B0FB0-EE38-F501-A095-CA64E1009570}"/>
              </a:ext>
            </a:extLst>
          </p:cNvPr>
          <p:cNvSpPr txBox="1"/>
          <p:nvPr/>
        </p:nvSpPr>
        <p:spPr>
          <a:xfrm>
            <a:off x="6965257" y="6972300"/>
            <a:ext cx="3016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Instagram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로그인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피드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사진 </a:t>
            </a:r>
            <a:r>
              <a:rPr lang="ko-KR" altLang="en-US" sz="2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크롤링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구현 중</a:t>
            </a:r>
          </a:p>
        </p:txBody>
      </p:sp>
      <p:pic>
        <p:nvPicPr>
          <p:cNvPr id="11" name="그림 10" descr="그래픽, 원, 상징, 폰트이(가) 표시된 사진&#10;&#10;자동 생성된 설명">
            <a:extLst>
              <a:ext uri="{FF2B5EF4-FFF2-40B4-BE49-F238E27FC236}">
                <a16:creationId xmlns:a16="http://schemas.microsoft.com/office/drawing/2014/main" id="{6D9024C4-1DC9-F9F9-E73A-7CDE03AE09E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884" y="5344246"/>
            <a:ext cx="1528621" cy="15286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5DB6C8-C3CA-32B8-C1FF-9A641AA30B85}"/>
              </a:ext>
            </a:extLst>
          </p:cNvPr>
          <p:cNvSpPr txBox="1"/>
          <p:nvPr/>
        </p:nvSpPr>
        <p:spPr>
          <a:xfrm>
            <a:off x="11842057" y="6972300"/>
            <a:ext cx="3016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React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라이브러리 사용하여 웹 구현 중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5353" y="449427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1823" y="2059833"/>
            <a:ext cx="6010382" cy="16872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2773" y="1835011"/>
            <a:ext cx="3008478" cy="6365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54477D-6D58-7DB3-5D8E-40E36F2D3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400" y="3314700"/>
            <a:ext cx="14239700" cy="53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228232" y="2756804"/>
            <a:ext cx="3832221" cy="3832221"/>
            <a:chOff x="3228232" y="2756804"/>
            <a:chExt cx="3832221" cy="38322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8232" y="2756804"/>
              <a:ext cx="3832221" cy="38322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7204" y="4461766"/>
            <a:ext cx="5742868" cy="209792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41449" y="3624887"/>
            <a:ext cx="6629176" cy="784752"/>
            <a:chOff x="7841449" y="3624887"/>
            <a:chExt cx="6629176" cy="7847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41449" y="3624887"/>
              <a:ext cx="6629176" cy="78475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68098" y="3686593"/>
            <a:ext cx="2765905" cy="8519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30755" y="3682345"/>
            <a:ext cx="903657" cy="8065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14185" y="7355739"/>
            <a:ext cx="13496709" cy="1469658"/>
            <a:chOff x="2014185" y="7355739"/>
            <a:chExt cx="13496709" cy="146965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14185" y="7355739"/>
              <a:ext cx="13496709" cy="1469658"/>
              <a:chOff x="2014185" y="7355739"/>
              <a:chExt cx="13496709" cy="146965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014185" y="7355739"/>
                <a:ext cx="13496709" cy="146965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526019" y="7592077"/>
              <a:ext cx="3235886" cy="996980"/>
              <a:chOff x="2526019" y="7592077"/>
              <a:chExt cx="3235886" cy="99698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526019" y="7592077"/>
                <a:ext cx="3235886" cy="996980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51523" y="7734068"/>
              <a:ext cx="3460781" cy="8152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433162" y="2698381"/>
            <a:ext cx="3422361" cy="3422517"/>
            <a:chOff x="3433162" y="2698381"/>
            <a:chExt cx="3422361" cy="342251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33162" y="2698381"/>
              <a:ext cx="3422361" cy="342251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DF974C-E563-3FF8-AF13-00686C39B22F}"/>
              </a:ext>
            </a:extLst>
          </p:cNvPr>
          <p:cNvSpPr txBox="1"/>
          <p:nvPr/>
        </p:nvSpPr>
        <p:spPr>
          <a:xfrm>
            <a:off x="6096000" y="7810500"/>
            <a:ext cx="8939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ea typeface="a옛날목욕탕L" panose="02020600000000000000" pitchFamily="18" charset="-127"/>
              </a:rPr>
              <a:t>#Web #AI model</a:t>
            </a:r>
            <a:endParaRPr lang="ko-KR" altLang="en-US" sz="3200" dirty="0">
              <a:latin typeface="+mj-lt"/>
              <a:ea typeface="a옛날목욕탕L" panose="02020600000000000000" pitchFamily="18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00DC06C-4AF8-15F6-1C8F-68B089675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38500"/>
            <a:ext cx="1969130" cy="196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9600" y="4577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1823" y="2190481"/>
            <a:ext cx="4578687" cy="168221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2773" y="1835011"/>
            <a:ext cx="2473726" cy="63482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87164" y="3917010"/>
            <a:ext cx="2315785" cy="2315785"/>
            <a:chOff x="2194107" y="3917010"/>
            <a:chExt cx="2315785" cy="23157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4107" y="3917010"/>
              <a:ext cx="2315785" cy="2315785"/>
            </a:xfrm>
            <a:prstGeom prst="rect">
              <a:avLst/>
            </a:prstGeom>
          </p:spPr>
        </p:pic>
      </p:grpSp>
      <p:pic>
        <p:nvPicPr>
          <p:cNvPr id="2" name="그림 1" descr="그래픽, 원, 상징, 폰트이(가) 표시된 사진&#10;&#10;자동 생성된 설명">
            <a:extLst>
              <a:ext uri="{FF2B5EF4-FFF2-40B4-BE49-F238E27FC236}">
                <a16:creationId xmlns:a16="http://schemas.microsoft.com/office/drawing/2014/main" id="{787F948B-19F4-2593-9BB0-F1B0198B79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61" y="3995879"/>
            <a:ext cx="1528621" cy="1528621"/>
          </a:xfrm>
          <a:prstGeom prst="rect">
            <a:avLst/>
          </a:prstGeom>
        </p:spPr>
      </p:pic>
      <p:pic>
        <p:nvPicPr>
          <p:cNvPr id="2050" name="Picture 2" descr="post-thumbnail">
            <a:extLst>
              <a:ext uri="{FF2B5EF4-FFF2-40B4-BE49-F238E27FC236}">
                <a16:creationId xmlns:a16="http://schemas.microsoft.com/office/drawing/2014/main" id="{893A07DB-9ED0-7692-F323-BC32B0E6F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1563" y1="51250" x2="31563" y2="51250"/>
                        <a14:foregroundMark x1="28828" y1="40139" x2="28828" y2="40139"/>
                        <a14:foregroundMark x1="30234" y1="41944" x2="30234" y2="41944"/>
                        <a14:foregroundMark x1="31172" y1="48056" x2="31172" y2="48056"/>
                        <a14:foregroundMark x1="42422" y1="47083" x2="42422" y2="47083"/>
                        <a14:foregroundMark x1="51250" y1="49167" x2="51250" y2="49167"/>
                        <a14:foregroundMark x1="58203" y1="51250" x2="58203" y2="51250"/>
                        <a14:foregroundMark x1="63281" y1="50000" x2="63281" y2="50000"/>
                        <a14:foregroundMark x1="68984" y1="49583" x2="68984" y2="49583"/>
                        <a14:backgroundMark x1="56484" y1="54306" x2="56484" y2="543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73" y="4223098"/>
            <a:ext cx="5979627" cy="336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8C01EC-72B7-F3EE-DF1D-C18769023DD5}"/>
              </a:ext>
            </a:extLst>
          </p:cNvPr>
          <p:cNvSpPr txBox="1"/>
          <p:nvPr/>
        </p:nvSpPr>
        <p:spPr>
          <a:xfrm>
            <a:off x="3460057" y="6896100"/>
            <a:ext cx="30169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Web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제작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백엔드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개발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" name="Object 30">
            <a:extLst>
              <a:ext uri="{FF2B5EF4-FFF2-40B4-BE49-F238E27FC236}">
                <a16:creationId xmlns:a16="http://schemas.microsoft.com/office/drawing/2014/main" id="{D4F22915-6A2B-86DD-4A44-97A862667A58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88345" y="4076700"/>
            <a:ext cx="2435538" cy="24355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265218-B5E0-A9BD-324B-B775451B8EA8}"/>
              </a:ext>
            </a:extLst>
          </p:cNvPr>
          <p:cNvSpPr txBox="1"/>
          <p:nvPr/>
        </p:nvSpPr>
        <p:spPr>
          <a:xfrm>
            <a:off x="9098857" y="7211080"/>
            <a:ext cx="3016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 학습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최적화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3213" y="3263988"/>
            <a:ext cx="15022735" cy="36652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228232" y="2756804"/>
            <a:ext cx="3832221" cy="3832221"/>
            <a:chOff x="3228232" y="2756804"/>
            <a:chExt cx="3832221" cy="38322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8232" y="2756804"/>
              <a:ext cx="3832221" cy="38322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59109" y="4457366"/>
            <a:ext cx="3557439" cy="21176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86710" y="3780405"/>
            <a:ext cx="5929365" cy="784752"/>
            <a:chOff x="7886710" y="3780405"/>
            <a:chExt cx="5929365" cy="78475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86710" y="3780405"/>
              <a:ext cx="5929365" cy="784752"/>
              <a:chOff x="7886710" y="3780405"/>
              <a:chExt cx="5929365" cy="78475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86710" y="3780405"/>
                <a:ext cx="5929365" cy="784752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1526" y="3868412"/>
              <a:ext cx="3849819" cy="84593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62" y="3826043"/>
              <a:ext cx="802257" cy="8327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14185" y="7355739"/>
            <a:ext cx="13496709" cy="1469658"/>
            <a:chOff x="2014185" y="7355739"/>
            <a:chExt cx="13496709" cy="146965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014185" y="7355739"/>
              <a:ext cx="13496709" cy="1469658"/>
              <a:chOff x="2014185" y="7355739"/>
              <a:chExt cx="13496709" cy="146965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014185" y="7355739"/>
                <a:ext cx="13496709" cy="1469658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0003" y="7612679"/>
              <a:ext cx="3546408" cy="979370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2526019" y="7592077"/>
              <a:ext cx="3235886" cy="996980"/>
              <a:chOff x="2526019" y="7592077"/>
              <a:chExt cx="3235886" cy="99698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526019" y="7592077"/>
                <a:ext cx="3235886" cy="996980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51523" y="7734068"/>
              <a:ext cx="3460781" cy="8152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433162" y="2698381"/>
            <a:ext cx="3422361" cy="3422517"/>
            <a:chOff x="3433162" y="2698381"/>
            <a:chExt cx="3422361" cy="342251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33162" y="2698381"/>
              <a:ext cx="3422361" cy="3422517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828A78-AE9A-E50D-4BA7-17214727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38500"/>
            <a:ext cx="1969130" cy="196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2776" y="2059833"/>
            <a:ext cx="3000354" cy="16872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2773" y="1835011"/>
            <a:ext cx="3312678" cy="63482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17533" y="3804762"/>
            <a:ext cx="3918298" cy="4645862"/>
            <a:chOff x="1817533" y="3804762"/>
            <a:chExt cx="3918298" cy="46458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7533" y="3804762"/>
              <a:ext cx="3918298" cy="46458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77192" y="7764917"/>
            <a:ext cx="3235886" cy="996980"/>
            <a:chOff x="2077192" y="7764917"/>
            <a:chExt cx="3235886" cy="99698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077192" y="7764917"/>
              <a:ext cx="3235886" cy="996980"/>
              <a:chOff x="2077192" y="7764917"/>
              <a:chExt cx="3235886" cy="99698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077192" y="7764917"/>
                <a:ext cx="3235886" cy="996980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2696" y="7906908"/>
              <a:ext cx="3460781" cy="8152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08283" y="4688048"/>
            <a:ext cx="2435779" cy="2435779"/>
            <a:chOff x="2508283" y="4688048"/>
            <a:chExt cx="2435779" cy="243577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8283" y="4688048"/>
              <a:ext cx="2435779" cy="24357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86399" y="3681999"/>
            <a:ext cx="9648522" cy="1438804"/>
            <a:chOff x="6186399" y="3684202"/>
            <a:chExt cx="9648522" cy="143880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86399" y="3684202"/>
              <a:ext cx="9648522" cy="143880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51945" y="4192954"/>
            <a:ext cx="2496202" cy="65353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186399" y="7008227"/>
            <a:ext cx="9648522" cy="1438804"/>
            <a:chOff x="6186399" y="7008227"/>
            <a:chExt cx="9648522" cy="14388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86399" y="7008227"/>
              <a:ext cx="9648522" cy="143880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976811" y="7507459"/>
            <a:ext cx="2284011" cy="72020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186399" y="5346214"/>
            <a:ext cx="9648522" cy="1438804"/>
            <a:chOff x="6186399" y="5346214"/>
            <a:chExt cx="9648522" cy="143880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86399" y="5346214"/>
              <a:ext cx="9648522" cy="1438804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51945" y="5854964"/>
            <a:ext cx="2515250" cy="65353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793372" y="4593576"/>
            <a:ext cx="2112594" cy="2424984"/>
            <a:chOff x="2793372" y="4593576"/>
            <a:chExt cx="2112594" cy="242498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93372" y="4593576"/>
              <a:ext cx="2112594" cy="242498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22A0EF-C4EF-0B69-49B7-3F70ACFAFFA2}"/>
              </a:ext>
            </a:extLst>
          </p:cNvPr>
          <p:cNvSpPr txBox="1"/>
          <p:nvPr/>
        </p:nvSpPr>
        <p:spPr>
          <a:xfrm>
            <a:off x="8480871" y="394646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“Gram”</a:t>
            </a:r>
          </a:p>
          <a:p>
            <a:r>
              <a:rPr lang="en-US" altLang="ko-KR" dirty="0"/>
              <a:t>(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김예빈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김택수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이강훈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제갈민혁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8C818-1979-1551-7A2B-2F039FF42B7B}"/>
              </a:ext>
            </a:extLst>
          </p:cNvPr>
          <p:cNvSpPr txBox="1"/>
          <p:nvPr/>
        </p:nvSpPr>
        <p:spPr>
          <a:xfrm>
            <a:off x="8251952" y="5711673"/>
            <a:ext cx="8054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김예빈 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</a:t>
            </a:r>
            <a:r>
              <a:rPr lang="ko-KR" altLang="en-US" sz="2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프론트엔드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구현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// 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김택수 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</a:t>
            </a:r>
            <a:r>
              <a:rPr lang="ko-KR" altLang="en-US" sz="2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프론트엔드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및 </a:t>
            </a:r>
            <a:r>
              <a:rPr lang="ko-KR" altLang="en-US" sz="2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백엔드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제갈민혁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인공지능 파트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// 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이강훈 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인공지능파트 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en-US" altLang="ko-KR" sz="2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01DFD-A338-F513-6D22-A4878E565EB9}"/>
              </a:ext>
            </a:extLst>
          </p:cNvPr>
          <p:cNvSpPr txBox="1"/>
          <p:nvPr/>
        </p:nvSpPr>
        <p:spPr>
          <a:xfrm>
            <a:off x="8470410" y="750995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https://github.com/lkh3409/Gram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228232" y="2756804"/>
            <a:ext cx="3832221" cy="3832221"/>
            <a:chOff x="3228232" y="2756804"/>
            <a:chExt cx="3832221" cy="38322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8232" y="2756804"/>
              <a:ext cx="3832221" cy="38322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7204" y="4461766"/>
            <a:ext cx="8480630" cy="209792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86710" y="3780405"/>
            <a:ext cx="5929365" cy="784752"/>
            <a:chOff x="7886710" y="3780405"/>
            <a:chExt cx="5929365" cy="78475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86710" y="3780405"/>
              <a:ext cx="5929365" cy="784752"/>
              <a:chOff x="7886710" y="3780405"/>
              <a:chExt cx="5929365" cy="78475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86710" y="3780405"/>
                <a:ext cx="5929365" cy="784752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92479" y="3842107"/>
              <a:ext cx="4015638" cy="851990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6012" y="3837860"/>
              <a:ext cx="894133" cy="806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14185" y="7355739"/>
            <a:ext cx="13496709" cy="1469658"/>
            <a:chOff x="2014185" y="7355739"/>
            <a:chExt cx="13496709" cy="146965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014185" y="7355739"/>
              <a:ext cx="13496709" cy="1469658"/>
              <a:chOff x="2014185" y="7355739"/>
              <a:chExt cx="13496709" cy="146965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014185" y="7355739"/>
                <a:ext cx="13496709" cy="146965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526019" y="7592077"/>
              <a:ext cx="3235886" cy="996980"/>
              <a:chOff x="2526019" y="7592077"/>
              <a:chExt cx="3235886" cy="99698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526019" y="7592077"/>
                <a:ext cx="3235886" cy="996980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51523" y="7734068"/>
              <a:ext cx="3460781" cy="8152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433162" y="2698381"/>
            <a:ext cx="3422361" cy="3422517"/>
            <a:chOff x="3433162" y="2698381"/>
            <a:chExt cx="3422361" cy="342251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33162" y="2698381"/>
              <a:ext cx="3422361" cy="342251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D8F688-A31B-14E1-1A1C-1816A62ED1E3}"/>
              </a:ext>
            </a:extLst>
          </p:cNvPr>
          <p:cNvSpPr txBox="1"/>
          <p:nvPr/>
        </p:nvSpPr>
        <p:spPr>
          <a:xfrm>
            <a:off x="6062080" y="7835325"/>
            <a:ext cx="8939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ea typeface="a옛날목욕탕L" panose="02020600000000000000" pitchFamily="18" charset="-127"/>
              </a:rPr>
              <a:t>#InceptionV3 #Word2Vec #Instagram</a:t>
            </a:r>
            <a:endParaRPr lang="ko-KR" altLang="en-US" sz="3200" dirty="0">
              <a:latin typeface="+mj-lt"/>
              <a:ea typeface="a옛날목욕탕L" panose="02020600000000000000" pitchFamily="18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930AD67-9925-A584-4A31-59711B05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38500"/>
            <a:ext cx="1969130" cy="196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2109" y="2181947"/>
            <a:ext cx="8042001" cy="16623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0992" y="1999021"/>
            <a:ext cx="3648726" cy="6365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17533" y="4268909"/>
            <a:ext cx="3351555" cy="4064424"/>
            <a:chOff x="1817533" y="4268909"/>
            <a:chExt cx="3351555" cy="40644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7533" y="4268909"/>
              <a:ext cx="3351555" cy="40644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9555" y="4421607"/>
            <a:ext cx="1521334" cy="7294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227077" y="4268909"/>
            <a:ext cx="3686394" cy="4064424"/>
            <a:chOff x="5113075" y="4268909"/>
            <a:chExt cx="3686394" cy="406442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447914" y="4268909"/>
              <a:ext cx="3351555" cy="4064424"/>
              <a:chOff x="5447914" y="4268909"/>
              <a:chExt cx="3351555" cy="406442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447914" y="4268909"/>
                <a:ext cx="3351555" cy="4064424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13075" y="4419269"/>
              <a:ext cx="1521658" cy="726925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6300962" y="5142857"/>
              <a:ext cx="1281877" cy="1281877"/>
              <a:chOff x="6300962" y="5142857"/>
              <a:chExt cx="1281877" cy="128187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300962" y="5142857"/>
                <a:ext cx="1281877" cy="1281877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078292" y="4268909"/>
            <a:ext cx="3351555" cy="4064424"/>
            <a:chOff x="9078292" y="4268909"/>
            <a:chExt cx="3351555" cy="406442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78292" y="4268909"/>
              <a:ext cx="3351555" cy="406442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49703" y="4427088"/>
            <a:ext cx="1498401" cy="71305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725400" y="4252173"/>
            <a:ext cx="3014468" cy="4064424"/>
            <a:chOff x="12708687" y="4268909"/>
            <a:chExt cx="3014468" cy="406442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08687" y="4268909"/>
              <a:ext cx="3014468" cy="4064424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73833" y="4419269"/>
            <a:ext cx="1532172" cy="72692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614303" y="5232723"/>
            <a:ext cx="1176741" cy="1176741"/>
            <a:chOff x="13614303" y="5232723"/>
            <a:chExt cx="1176741" cy="117674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14303" y="5232723"/>
              <a:ext cx="1176741" cy="1176741"/>
            </a:xfrm>
            <a:prstGeom prst="rect">
              <a:avLst/>
            </a:prstGeom>
          </p:spPr>
        </p:pic>
      </p:grpSp>
      <p:pic>
        <p:nvPicPr>
          <p:cNvPr id="4" name="그림 3" descr="그래픽, 원, 다채로움, 그래픽 디자인이(가) 표시된 사진&#10;&#10;자동 생성된 설명">
            <a:extLst>
              <a:ext uri="{FF2B5EF4-FFF2-40B4-BE49-F238E27FC236}">
                <a16:creationId xmlns:a16="http://schemas.microsoft.com/office/drawing/2014/main" id="{792696AD-84BE-6531-10B9-6F0BD5FA79E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18" y="5228018"/>
            <a:ext cx="1363282" cy="1363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5CD00-C92A-A540-8757-AE645CA89541}"/>
              </a:ext>
            </a:extLst>
          </p:cNvPr>
          <p:cNvSpPr txBox="1"/>
          <p:nvPr/>
        </p:nvSpPr>
        <p:spPr>
          <a:xfrm>
            <a:off x="1905000" y="6896100"/>
            <a:ext cx="285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Instagram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피드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사진 불러오기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C606D-2B5C-267F-9F82-ED2F507D600F}"/>
              </a:ext>
            </a:extLst>
          </p:cNvPr>
          <p:cNvSpPr txBox="1"/>
          <p:nvPr/>
        </p:nvSpPr>
        <p:spPr>
          <a:xfrm>
            <a:off x="5867400" y="6819900"/>
            <a:ext cx="285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InceptionV3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모델로 사진의 키워드 뽑아내기</a:t>
            </a:r>
          </a:p>
        </p:txBody>
      </p:sp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49741AC6-DF22-8E4B-785C-350C7D1D79F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274" y="5146855"/>
            <a:ext cx="1281926" cy="12819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51400B-7D76-AB8C-27D1-941061566C93}"/>
              </a:ext>
            </a:extLst>
          </p:cNvPr>
          <p:cNvSpPr txBox="1"/>
          <p:nvPr/>
        </p:nvSpPr>
        <p:spPr>
          <a:xfrm>
            <a:off x="9466108" y="6858308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Word2Vec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모델로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단어 간의 유사도 평가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2540B-8B0A-7A78-1197-ED7D7B45399D}"/>
              </a:ext>
            </a:extLst>
          </p:cNvPr>
          <p:cNvSpPr txBox="1"/>
          <p:nvPr/>
        </p:nvSpPr>
        <p:spPr>
          <a:xfrm>
            <a:off x="12115800" y="68199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웹으로 제작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(Flask + React)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2CC24297-3792-A337-CFF4-E17FA34B1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1371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0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원, 스크린샷이(가) 표시된 사진&#10;&#10;자동 생성된 설명">
            <a:extLst>
              <a:ext uri="{FF2B5EF4-FFF2-40B4-BE49-F238E27FC236}">
                <a16:creationId xmlns:a16="http://schemas.microsoft.com/office/drawing/2014/main" id="{84B5FBEC-4F31-1ECD-96D9-2C92D3AA1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75" y="965199"/>
            <a:ext cx="11811448" cy="83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친필이(가) 표시된 사진&#10;&#10;자동 생성된 설명">
            <a:extLst>
              <a:ext uri="{FF2B5EF4-FFF2-40B4-BE49-F238E27FC236}">
                <a16:creationId xmlns:a16="http://schemas.microsoft.com/office/drawing/2014/main" id="{97FD7DF5-56A3-9494-A5A5-748812C23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95275"/>
            <a:ext cx="13716000" cy="969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9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190" y="489966"/>
            <a:ext cx="17177293" cy="9370182"/>
            <a:chOff x="592190" y="489966"/>
            <a:chExt cx="17177293" cy="937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90" y="489966"/>
              <a:ext cx="17177293" cy="937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3143" y="857333"/>
            <a:ext cx="448164" cy="448164"/>
            <a:chOff x="973143" y="857333"/>
            <a:chExt cx="448164" cy="448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3143" y="857333"/>
              <a:ext cx="448164" cy="448164"/>
              <a:chOff x="973143" y="857333"/>
              <a:chExt cx="448164" cy="44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3143" y="857333"/>
                <a:ext cx="448164" cy="4481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4981" y="976771"/>
              <a:ext cx="264489" cy="209288"/>
              <a:chOff x="1064981" y="976771"/>
              <a:chExt cx="264489" cy="2092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4981" y="976771"/>
                <a:ext cx="264489" cy="20928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88430" y="837611"/>
            <a:ext cx="6225938" cy="4799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228232" y="2756804"/>
            <a:ext cx="3832221" cy="3832221"/>
            <a:chOff x="3228232" y="2756804"/>
            <a:chExt cx="3832221" cy="38322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8232" y="2756804"/>
              <a:ext cx="3832221" cy="38322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7204" y="4457366"/>
            <a:ext cx="7552278" cy="21176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41449" y="3624887"/>
            <a:ext cx="6629176" cy="784752"/>
            <a:chOff x="7841449" y="3624887"/>
            <a:chExt cx="6629176" cy="7847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41449" y="3624887"/>
              <a:ext cx="6629176" cy="78475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30002" y="3686593"/>
            <a:ext cx="3492019" cy="8519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30750" y="3682341"/>
            <a:ext cx="894133" cy="8065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14185" y="7355739"/>
            <a:ext cx="13496709" cy="1469658"/>
            <a:chOff x="2014185" y="7355739"/>
            <a:chExt cx="13496709" cy="146965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14185" y="7355739"/>
              <a:ext cx="13496709" cy="1469658"/>
              <a:chOff x="2014185" y="7355739"/>
              <a:chExt cx="13496709" cy="146965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014185" y="7355739"/>
                <a:ext cx="13496709" cy="146965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526019" y="7592077"/>
              <a:ext cx="3235886" cy="996980"/>
              <a:chOff x="2526019" y="7592077"/>
              <a:chExt cx="3235886" cy="99698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526019" y="7592077"/>
                <a:ext cx="3235886" cy="996980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51523" y="7734068"/>
              <a:ext cx="3460781" cy="8152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433162" y="2698381"/>
            <a:ext cx="3422361" cy="3422517"/>
            <a:chOff x="3433162" y="2698381"/>
            <a:chExt cx="3422361" cy="342251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33162" y="2698381"/>
              <a:ext cx="3422361" cy="3422517"/>
            </a:xfrm>
            <a:prstGeom prst="rect">
              <a:avLst/>
            </a:prstGeom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986AE206-F5DE-1D48-824E-AC6B91DA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38500"/>
            <a:ext cx="1969130" cy="196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A67078-A4ED-3C52-0266-49F22E0285BC}"/>
              </a:ext>
            </a:extLst>
          </p:cNvPr>
          <p:cNvSpPr txBox="1"/>
          <p:nvPr/>
        </p:nvSpPr>
        <p:spPr>
          <a:xfrm>
            <a:off x="6096000" y="7810500"/>
            <a:ext cx="8939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ea typeface="a옛날목욕탕L" panose="02020600000000000000" pitchFamily="18" charset="-127"/>
              </a:rPr>
              <a:t>#InceptionV3 #React #Instagram</a:t>
            </a:r>
            <a:endParaRPr lang="ko-KR" altLang="en-US" sz="3200" dirty="0">
              <a:latin typeface="+mj-lt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140</Words>
  <Application>Microsoft Office PowerPoint</Application>
  <PresentationFormat>사용자 지정</PresentationFormat>
  <Paragraphs>27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a옛날목욕탕L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이강훈</cp:lastModifiedBy>
  <cp:revision>5</cp:revision>
  <dcterms:created xsi:type="dcterms:W3CDTF">2023-08-01T19:25:44Z</dcterms:created>
  <dcterms:modified xsi:type="dcterms:W3CDTF">2023-10-29T06:34:13Z</dcterms:modified>
</cp:coreProperties>
</file>