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075" y="3096473"/>
            <a:ext cx="9883726" cy="3656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63411" y="2283888"/>
            <a:ext cx="4633810" cy="4633810"/>
            <a:chOff x="10463411" y="2283888"/>
            <a:chExt cx="4633810" cy="463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3411" y="2283888"/>
              <a:ext cx="4633810" cy="46338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545" y="2807393"/>
            <a:ext cx="2496791" cy="7684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2716" y="5876154"/>
            <a:ext cx="2989488" cy="6682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6933" y="7709032"/>
            <a:ext cx="13563709" cy="1048229"/>
            <a:chOff x="2046933" y="7709032"/>
            <a:chExt cx="13563709" cy="10482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933" y="7709032"/>
              <a:ext cx="13563709" cy="10482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60126" y="7972634"/>
            <a:ext cx="12682439" cy="7337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91964" y="8049078"/>
            <a:ext cx="2208420" cy="7350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76116" y="842058"/>
            <a:ext cx="6270271" cy="469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8111" y="2513123"/>
            <a:ext cx="4705458" cy="4710273"/>
            <a:chOff x="10598111" y="2513123"/>
            <a:chExt cx="4705458" cy="47102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98111" y="2513123"/>
              <a:ext cx="4705458" cy="471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61766"/>
            <a:ext cx="5742868" cy="20979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41449" y="3624887"/>
            <a:ext cx="6629176" cy="784752"/>
            <a:chOff x="7841449" y="3624887"/>
            <a:chExt cx="6629176" cy="7847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1449" y="3624887"/>
              <a:ext cx="6629176" cy="7847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8098" y="3686593"/>
            <a:ext cx="2765905" cy="851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30755" y="3682345"/>
            <a:ext cx="903657" cy="806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0003" y="7616307"/>
              <a:ext cx="4727152" cy="96201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57306" y="2998899"/>
            <a:ext cx="2574072" cy="2574072"/>
            <a:chOff x="3857306" y="2998899"/>
            <a:chExt cx="2574072" cy="25740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57306" y="2998899"/>
              <a:ext cx="2574072" cy="2574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823" y="2190481"/>
            <a:ext cx="4578687" cy="16822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2473726" cy="634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94107" y="3917010"/>
            <a:ext cx="2315785" cy="2315785"/>
            <a:chOff x="2194107" y="3917010"/>
            <a:chExt cx="2315785" cy="23157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4107" y="3917010"/>
              <a:ext cx="2315785" cy="23157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86229" y="5487667"/>
            <a:ext cx="1055803" cy="1490256"/>
            <a:chOff x="4186229" y="5487667"/>
            <a:chExt cx="1055803" cy="1490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6229" y="5487667"/>
              <a:ext cx="1055803" cy="14902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16917" y="3649989"/>
            <a:ext cx="1176427" cy="1660518"/>
            <a:chOff x="4016917" y="3649989"/>
            <a:chExt cx="1176427" cy="16605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6917" y="3649989"/>
              <a:ext cx="1176427" cy="16605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759" y="7139939"/>
            <a:ext cx="6356338" cy="9765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32174" y="3733232"/>
            <a:ext cx="2819250" cy="2819250"/>
            <a:chOff x="7932174" y="3733232"/>
            <a:chExt cx="2819250" cy="28192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32174" y="3733232"/>
              <a:ext cx="2819250" cy="281925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30220" y="7058252"/>
            <a:ext cx="5470481" cy="13796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3213" y="3263988"/>
            <a:ext cx="15022735" cy="3665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9109" y="4457366"/>
            <a:ext cx="3557439" cy="2117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6710" y="3780405"/>
            <a:ext cx="5929365" cy="784752"/>
            <a:chOff x="7886710" y="3780405"/>
            <a:chExt cx="5929365" cy="78475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86710" y="3780405"/>
              <a:ext cx="5929365" cy="784752"/>
              <a:chOff x="7886710" y="3780405"/>
              <a:chExt cx="5929365" cy="7847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86710" y="3780405"/>
                <a:ext cx="5929365" cy="78475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1526" y="3868412"/>
              <a:ext cx="3849819" cy="84593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62" y="3826043"/>
              <a:ext cx="802257" cy="8327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0003" y="7612679"/>
              <a:ext cx="3546408" cy="97937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57306" y="2998899"/>
            <a:ext cx="2574072" cy="2574072"/>
            <a:chOff x="3857306" y="2998899"/>
            <a:chExt cx="2574072" cy="25740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57306" y="2998899"/>
              <a:ext cx="2574072" cy="2574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2776" y="2059833"/>
            <a:ext cx="3000354" cy="16872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3312678" cy="634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7533" y="3804762"/>
            <a:ext cx="3918298" cy="4645862"/>
            <a:chOff x="1817533" y="3804762"/>
            <a:chExt cx="3918298" cy="4645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33" y="3804762"/>
              <a:ext cx="3918298" cy="4645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77192" y="7764917"/>
            <a:ext cx="3235886" cy="996980"/>
            <a:chOff x="2077192" y="7764917"/>
            <a:chExt cx="3235886" cy="9969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077192" y="7764917"/>
              <a:ext cx="3235886" cy="996980"/>
              <a:chOff x="2077192" y="7764917"/>
              <a:chExt cx="3235886" cy="99698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77192" y="776491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2696" y="790690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08283" y="4688048"/>
            <a:ext cx="2435779" cy="2435779"/>
            <a:chOff x="2508283" y="4688048"/>
            <a:chExt cx="2435779" cy="24357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8283" y="4688048"/>
              <a:ext cx="2435779" cy="2435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86399" y="3684202"/>
            <a:ext cx="9648522" cy="1438804"/>
            <a:chOff x="6186399" y="3684202"/>
            <a:chExt cx="9648522" cy="14388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6399" y="3684202"/>
              <a:ext cx="9648522" cy="143880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1945" y="4192954"/>
            <a:ext cx="2496202" cy="65353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95479" y="3914977"/>
            <a:ext cx="3701322" cy="97259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28811" y="4412973"/>
            <a:ext cx="2543117" cy="6357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186399" y="7008227"/>
            <a:ext cx="9648522" cy="1438804"/>
            <a:chOff x="6186399" y="7008227"/>
            <a:chExt cx="9648522" cy="14388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6399" y="7008227"/>
              <a:ext cx="9648522" cy="14388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76811" y="7507459"/>
            <a:ext cx="2284011" cy="72020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91669" y="7378069"/>
            <a:ext cx="6776048" cy="936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186399" y="5346214"/>
            <a:ext cx="9648522" cy="1438804"/>
            <a:chOff x="6186399" y="5346214"/>
            <a:chExt cx="9648522" cy="14388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86399" y="5346214"/>
              <a:ext cx="9648522" cy="143880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51945" y="5854964"/>
            <a:ext cx="2515250" cy="6535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14526" y="5460755"/>
            <a:ext cx="4952153" cy="151795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793372" y="4593576"/>
            <a:ext cx="2112594" cy="2424984"/>
            <a:chOff x="2793372" y="4593576"/>
            <a:chExt cx="2112594" cy="242498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3372" y="4593576"/>
              <a:ext cx="2112594" cy="2424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61766"/>
            <a:ext cx="8480630" cy="20979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6710" y="3780405"/>
            <a:ext cx="5929365" cy="784752"/>
            <a:chOff x="7886710" y="3780405"/>
            <a:chExt cx="5929365" cy="78475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86710" y="3780405"/>
              <a:ext cx="5929365" cy="784752"/>
              <a:chOff x="7886710" y="3780405"/>
              <a:chExt cx="5929365" cy="7847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86710" y="3780405"/>
                <a:ext cx="5929365" cy="78475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2479" y="3842107"/>
              <a:ext cx="4015638" cy="85199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6012" y="3837860"/>
              <a:ext cx="894133" cy="806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0003" y="7612679"/>
              <a:ext cx="4981618" cy="97937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57306" y="2998899"/>
            <a:ext cx="2574072" cy="2574072"/>
            <a:chOff x="3857306" y="2998899"/>
            <a:chExt cx="2574072" cy="25740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57306" y="2998899"/>
              <a:ext cx="2574072" cy="2574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109" y="2181947"/>
            <a:ext cx="8042001" cy="16623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0992" y="1999021"/>
            <a:ext cx="3648726" cy="636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7533" y="4268909"/>
            <a:ext cx="3351555" cy="4064424"/>
            <a:chOff x="1817533" y="4268909"/>
            <a:chExt cx="3351555" cy="40644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33" y="4268909"/>
              <a:ext cx="3351555" cy="40644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9555" y="4421607"/>
            <a:ext cx="1521334" cy="7294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5489" y="6754478"/>
            <a:ext cx="2790926" cy="6946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71993" y="5148531"/>
            <a:ext cx="1221913" cy="1343750"/>
            <a:chOff x="2671993" y="5148531"/>
            <a:chExt cx="1221913" cy="13437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1993" y="5148531"/>
              <a:ext cx="1221913" cy="13437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47911" y="4268909"/>
            <a:ext cx="3351558" cy="4064424"/>
            <a:chOff x="5447911" y="4268909"/>
            <a:chExt cx="3351558" cy="40644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447914" y="4268909"/>
              <a:ext cx="3351555" cy="4064424"/>
              <a:chOff x="5447914" y="4268909"/>
              <a:chExt cx="3351555" cy="406442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47914" y="4268909"/>
                <a:ext cx="3351555" cy="406442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13075" y="4419269"/>
              <a:ext cx="1521658" cy="72692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9573" y="6529354"/>
              <a:ext cx="2625535" cy="94259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300962" y="5142857"/>
              <a:ext cx="1281877" cy="1281877"/>
              <a:chOff x="6300962" y="5142857"/>
              <a:chExt cx="1281877" cy="128187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300962" y="5142857"/>
                <a:ext cx="1281877" cy="128187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078292" y="4268909"/>
            <a:ext cx="3351555" cy="4064424"/>
            <a:chOff x="9078292" y="4268909"/>
            <a:chExt cx="3351555" cy="40644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78292" y="4268909"/>
              <a:ext cx="3351555" cy="406442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49703" y="4427088"/>
            <a:ext cx="1498401" cy="71305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48992" y="6662688"/>
            <a:ext cx="2521954" cy="60490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048738" y="5210645"/>
            <a:ext cx="1047082" cy="1185371"/>
            <a:chOff x="10048738" y="5210645"/>
            <a:chExt cx="1047082" cy="11853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48738" y="5210645"/>
              <a:ext cx="1047082" cy="11853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08687" y="4268909"/>
            <a:ext cx="3014468" cy="4064424"/>
            <a:chOff x="12708687" y="4268909"/>
            <a:chExt cx="3014468" cy="40644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08687" y="4268909"/>
              <a:ext cx="3014468" cy="406442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73833" y="4419269"/>
            <a:ext cx="1532172" cy="72692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22288" y="6574002"/>
            <a:ext cx="1643211" cy="6269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614303" y="5232723"/>
            <a:ext cx="1176741" cy="1176741"/>
            <a:chOff x="13614303" y="5232723"/>
            <a:chExt cx="1176741" cy="117674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14303" y="5232723"/>
              <a:ext cx="1176741" cy="1176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57366"/>
            <a:ext cx="7552278" cy="2117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41449" y="3624887"/>
            <a:ext cx="6629176" cy="784752"/>
            <a:chOff x="7841449" y="3624887"/>
            <a:chExt cx="6629176" cy="7847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1449" y="3624887"/>
              <a:ext cx="6629176" cy="7847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0002" y="3686593"/>
            <a:ext cx="3492019" cy="851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30750" y="3682341"/>
            <a:ext cx="894133" cy="806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0003" y="7612679"/>
              <a:ext cx="3986389" cy="97937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57306" y="2998899"/>
            <a:ext cx="2574072" cy="2574072"/>
            <a:chOff x="3857306" y="2998899"/>
            <a:chExt cx="2574072" cy="25740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57306" y="2998899"/>
              <a:ext cx="2574072" cy="2574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823" y="2059833"/>
            <a:ext cx="6010382" cy="16872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3008478" cy="636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27057" y="3752381"/>
            <a:ext cx="3368651" cy="4351481"/>
            <a:chOff x="2027057" y="3752381"/>
            <a:chExt cx="3368651" cy="43514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7057" y="3752381"/>
              <a:ext cx="3368651" cy="435148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9922" y="4044438"/>
            <a:ext cx="1707503" cy="10453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7372" y="7067820"/>
            <a:ext cx="3617321" cy="8164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10333" y="5431328"/>
            <a:ext cx="1507594" cy="1653240"/>
            <a:chOff x="3010333" y="5431328"/>
            <a:chExt cx="1507594" cy="16532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0333" y="5431328"/>
              <a:ext cx="1507594" cy="16532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32080" y="3780952"/>
            <a:ext cx="3368651" cy="4351481"/>
            <a:chOff x="6632080" y="3780952"/>
            <a:chExt cx="3368651" cy="43514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632080" y="3780952"/>
              <a:ext cx="3368651" cy="4351481"/>
              <a:chOff x="6632080" y="3780952"/>
              <a:chExt cx="3368651" cy="435148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32080" y="3780952"/>
                <a:ext cx="3368651" cy="435148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2306" y="4093527"/>
              <a:ext cx="1814943" cy="104099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6772" y="7115439"/>
              <a:ext cx="3346911" cy="81640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588943" y="5559078"/>
              <a:ext cx="1410865" cy="1410865"/>
              <a:chOff x="7588943" y="5559078"/>
              <a:chExt cx="1410865" cy="14108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588943" y="5559078"/>
                <a:ext cx="1410865" cy="141086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1303770" y="3780952"/>
            <a:ext cx="3368651" cy="4351481"/>
            <a:chOff x="11303770" y="3780952"/>
            <a:chExt cx="3368651" cy="43514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03770" y="3780952"/>
              <a:ext cx="3368651" cy="435148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79961" y="4092061"/>
            <a:ext cx="1756105" cy="10453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80753" y="6953534"/>
            <a:ext cx="3718340" cy="125678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351291" y="5636820"/>
            <a:ext cx="1260514" cy="1260514"/>
            <a:chOff x="12351291" y="5636820"/>
            <a:chExt cx="1260514" cy="12605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51291" y="5636820"/>
              <a:ext cx="1260514" cy="1260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2773" y="1835011"/>
            <a:ext cx="3008478" cy="636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2776" y="2041928"/>
            <a:ext cx="4258744" cy="1597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07480" y="3843259"/>
            <a:ext cx="2363530" cy="2599197"/>
            <a:chOff x="2107480" y="3843259"/>
            <a:chExt cx="2363530" cy="25991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7480" y="3843259"/>
              <a:ext cx="2363530" cy="2599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61486" y="4102771"/>
            <a:ext cx="5426350" cy="2672765"/>
            <a:chOff x="4661486" y="4102771"/>
            <a:chExt cx="5426350" cy="267276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661486" y="4102771"/>
              <a:ext cx="2672765" cy="2672765"/>
              <a:chOff x="4661486" y="4102771"/>
              <a:chExt cx="2672765" cy="267276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61486" y="4102771"/>
                <a:ext cx="2672765" cy="26727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09678" y="6086765"/>
              <a:ext cx="1625822" cy="85714"/>
              <a:chOff x="7109678" y="6086765"/>
              <a:chExt cx="1625822" cy="85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980000">
                <a:off x="7109678" y="6086765"/>
                <a:ext cx="1625822" cy="857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091624" y="4729740"/>
              <a:ext cx="1725694" cy="85714"/>
              <a:chOff x="7091624" y="4729740"/>
              <a:chExt cx="1725694" cy="8571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860000">
                <a:off x="7091624" y="4729740"/>
                <a:ext cx="1725694" cy="8571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189614" y="4964423"/>
              <a:ext cx="1524600" cy="85714"/>
              <a:chOff x="7189614" y="4964423"/>
              <a:chExt cx="1524600" cy="8571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200000">
                <a:off x="7189614" y="4964423"/>
                <a:ext cx="1524600" cy="857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147153" y="5853594"/>
              <a:ext cx="1546031" cy="85714"/>
              <a:chOff x="7147153" y="5853594"/>
              <a:chExt cx="1546031" cy="8571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440000">
                <a:off x="7147153" y="5853594"/>
                <a:ext cx="1546031" cy="8571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224512" y="5185131"/>
              <a:ext cx="1475968" cy="85714"/>
              <a:chOff x="7224512" y="5185131"/>
              <a:chExt cx="1475968" cy="8571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600000">
                <a:off x="7224512" y="5185131"/>
                <a:ext cx="1475968" cy="8571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268424" y="5610769"/>
              <a:ext cx="1417906" cy="85714"/>
              <a:chOff x="7268424" y="5610769"/>
              <a:chExt cx="1417906" cy="8571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780000">
                <a:off x="7268424" y="5610769"/>
                <a:ext cx="1417906" cy="8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67535" y="5380386"/>
              <a:ext cx="1566138" cy="85714"/>
              <a:chOff x="7167535" y="5380386"/>
              <a:chExt cx="1566138" cy="8571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167535" y="5380386"/>
                <a:ext cx="1566138" cy="8571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501878" y="5235582"/>
              <a:ext cx="1585238" cy="407143"/>
              <a:chOff x="8501878" y="5235582"/>
              <a:chExt cx="1585238" cy="40714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501878" y="5235582"/>
                <a:ext cx="1585238" cy="407143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456413" y="3133354"/>
            <a:ext cx="1688816" cy="4083406"/>
            <a:chOff x="10456413" y="3133354"/>
            <a:chExt cx="1688816" cy="408340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56413" y="3133354"/>
              <a:ext cx="1688816" cy="408340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32924411" y="7099151"/>
            <a:ext cx="66924881" cy="88614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001204" y="3422585"/>
            <a:ext cx="2599212" cy="115726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76298" y="2600587"/>
            <a:ext cx="1917783" cy="8774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2773" y="1835011"/>
            <a:ext cx="3008478" cy="636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2776" y="2041928"/>
            <a:ext cx="3074097" cy="15977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1488163" y="6632475"/>
            <a:ext cx="71125205" cy="9121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8856" y="3680317"/>
            <a:ext cx="6171429" cy="2417143"/>
            <a:chOff x="1768856" y="3680317"/>
            <a:chExt cx="6171429" cy="241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8856" y="3680317"/>
              <a:ext cx="6171429" cy="241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5043318" y="7268400"/>
            <a:ext cx="67876138" cy="912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2023-08-01T19:25:44Z</dcterms:created>
  <dcterms:modified xsi:type="dcterms:W3CDTF">2023-08-01T19:25:44Z</dcterms:modified>
</cp:coreProperties>
</file>