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92" autoAdjust="0"/>
  </p:normalViewPr>
  <p:slideViewPr>
    <p:cSldViewPr snapToGrid="0">
      <p:cViewPr varScale="1">
        <p:scale>
          <a:sx n="63" d="100"/>
          <a:sy n="63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4F439-C86F-46C2-9B3C-1DF4797C834A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0FB41-E20D-4CE5-88F9-058D459C3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7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알고리즘이 그냥 되지 </a:t>
            </a:r>
            <a:r>
              <a:rPr lang="ko-KR" altLang="en-US" dirty="0" err="1"/>
              <a:t>라고</a:t>
            </a:r>
            <a:r>
              <a:rPr lang="ko-KR" altLang="en-US" dirty="0"/>
              <a:t> 생각할 수 있지만 증명을 이해하고 깊게 </a:t>
            </a:r>
            <a:r>
              <a:rPr lang="ko-KR" altLang="en-US" dirty="0" err="1"/>
              <a:t>생각해보는것이</a:t>
            </a:r>
            <a:r>
              <a:rPr lang="ko-KR" altLang="en-US" dirty="0"/>
              <a:t> 더 큰 공부가 된다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0FB41-E20D-4CE5-88F9-058D459C34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3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단계나누기 도미노 하나나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첫단계</a:t>
            </a:r>
            <a:r>
              <a:rPr lang="ko-KR" altLang="en-US" dirty="0"/>
              <a:t> 증명 첫번째가 넘어짐을 증명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단계 귀납 증명 다음 도미노 쓰러진다</a:t>
            </a:r>
            <a:endParaRPr lang="en-US" altLang="ko-KR" dirty="0"/>
          </a:p>
          <a:p>
            <a:r>
              <a:rPr lang="ko-KR" altLang="en-US" dirty="0"/>
              <a:t>예시 </a:t>
            </a:r>
            <a:r>
              <a:rPr lang="ko-KR" altLang="en-US" dirty="0" err="1"/>
              <a:t>사다리타기</a:t>
            </a:r>
            <a:r>
              <a:rPr lang="ko-KR" altLang="en-US" dirty="0"/>
              <a:t> 왜 항상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대응이 되는지 신기할 때가 있다</a:t>
            </a:r>
          </a:p>
          <a:p>
            <a:r>
              <a:rPr lang="ko-KR" altLang="en-US" dirty="0"/>
              <a:t>단계나누기 가로줄 긋기</a:t>
            </a:r>
          </a:p>
          <a:p>
            <a:r>
              <a:rPr lang="ko-KR" altLang="en-US" dirty="0" err="1"/>
              <a:t>첫단계</a:t>
            </a:r>
            <a:r>
              <a:rPr lang="ko-KR" altLang="en-US" dirty="0"/>
              <a:t> 증명 </a:t>
            </a:r>
            <a:r>
              <a:rPr lang="en-US" altLang="ko-KR" dirty="0"/>
              <a:t>N</a:t>
            </a:r>
            <a:r>
              <a:rPr lang="ko-KR" altLang="en-US" dirty="0"/>
              <a:t>개의 세로줄 항상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귀납 증명 하나를 </a:t>
            </a:r>
            <a:r>
              <a:rPr lang="ko-KR" altLang="en-US" dirty="0" err="1"/>
              <a:t>그엇을때도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0FB41-E20D-4CE5-88F9-058D459C34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0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결과가 </a:t>
            </a:r>
            <a:r>
              <a:rPr lang="en-US" altLang="ko-KR" dirty="0"/>
              <a:t>a</a:t>
            </a:r>
            <a:r>
              <a:rPr lang="ko-KR" altLang="en-US" dirty="0"/>
              <a:t>도 버틸 수 있음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0FB41-E20D-4CE5-88F9-058D459C34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08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쉬운방법</a:t>
            </a:r>
            <a:r>
              <a:rPr lang="ko-KR" altLang="en-US" dirty="0"/>
              <a:t> 모든 나열에서 </a:t>
            </a:r>
            <a:r>
              <a:rPr lang="ko-KR" altLang="en-US" dirty="0" err="1"/>
              <a:t>않좋은</a:t>
            </a:r>
            <a:r>
              <a:rPr lang="ko-KR" altLang="en-US" dirty="0"/>
              <a:t> 학생들이 붙어있는지 확인 </a:t>
            </a:r>
            <a:r>
              <a:rPr lang="en-US" altLang="ko-KR" dirty="0"/>
              <a:t>360</a:t>
            </a:r>
            <a:r>
              <a:rPr lang="ko-KR" altLang="en-US" dirty="0" err="1"/>
              <a:t>만가지</a:t>
            </a:r>
            <a:r>
              <a:rPr lang="ko-KR" altLang="en-US" dirty="0"/>
              <a:t> 사람은 불가능 </a:t>
            </a:r>
            <a:r>
              <a:rPr lang="ko-KR" altLang="en-US" dirty="0" err="1"/>
              <a:t>컴터는</a:t>
            </a:r>
            <a:r>
              <a:rPr lang="ko-KR" altLang="en-US" dirty="0"/>
              <a:t> 가능</a:t>
            </a:r>
          </a:p>
          <a:p>
            <a:r>
              <a:rPr lang="ko-KR" altLang="en-US" dirty="0"/>
              <a:t>실제로 대회에서는 빠르고 정확하게 구현능력을 검증하기위해 입력크기 제한 도는 시간 제한 </a:t>
            </a:r>
          </a:p>
          <a:p>
            <a:r>
              <a:rPr lang="ko-KR" altLang="en-US" dirty="0"/>
              <a:t>하지만 더 빠른 알고리즘의 기반이 될 수 있으니 </a:t>
            </a:r>
            <a:r>
              <a:rPr lang="ko-KR" altLang="en-US" dirty="0" err="1"/>
              <a:t>익혀둘</a:t>
            </a:r>
            <a:r>
              <a:rPr lang="ko-KR" altLang="en-US" dirty="0"/>
              <a:t> 필요가 있다 </a:t>
            </a:r>
          </a:p>
          <a:p>
            <a:r>
              <a:rPr lang="ko-KR" altLang="en-US" dirty="0"/>
              <a:t>재귀호출을 잘 이용해보기 </a:t>
            </a:r>
            <a:r>
              <a:rPr lang="en-US" altLang="ko-KR" dirty="0"/>
              <a:t>for -&gt; recursive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0FB41-E20D-4CE5-88F9-058D459C34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5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47D27-A424-4D78-AE34-2742B374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F4682D-D8A2-429C-A74E-E63C316B9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A8D06-D9CB-401F-96CF-BDB2CCEC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7FF8-B663-4F3A-8DF2-CF15297983E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C6C78-16EB-447B-B424-1C3B1598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A7B23-9369-4B84-BD00-802818A6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B7F0-C3DE-445B-8B17-E442815AB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7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29C39-1C00-4315-9D2E-DB120C17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49B5A7-7704-4088-A3BC-821270067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0AD53-2ACA-4C4A-BFC1-4AA4D130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7FF8-B663-4F3A-8DF2-CF15297983E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3518C-4BD4-4C09-B0F9-9052F6F8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819B3-82B9-49B0-9DFF-ABE0A7B5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B7F0-C3DE-445B-8B17-E442815AB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4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303C2-E725-419E-B15A-4023ED7B5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0C7298-4834-47AA-94CD-F68377995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99CBF-766E-4772-A6CC-BD77FE08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7FF8-B663-4F3A-8DF2-CF15297983E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A99D9-3864-4A03-BED2-5742A9E5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B2B34-4399-4C10-9C43-04FDCBAC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B7F0-C3DE-445B-8B17-E442815AB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3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9BBDA-BABF-4D72-B213-2688F86D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FF15D-00A9-474F-BC78-87852887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B3FBC-70ED-4A31-99C5-7DDD0384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7FF8-B663-4F3A-8DF2-CF15297983E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28DB4-D6E5-4037-8866-8DFA910B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ACB03-A97A-4697-9E16-0F53206B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B7F0-C3DE-445B-8B17-E442815AB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3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873A6-61BC-4512-A7FE-1EE904B3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514F9-41C7-4DBD-A655-1ADEF5BE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3A391-D12C-478A-B108-D49BD386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7FF8-B663-4F3A-8DF2-CF15297983E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6AE55-5574-4078-B559-46919F28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2D81C-63C5-4773-AD60-C4AD3531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B7F0-C3DE-445B-8B17-E442815AB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5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6E8F-3D52-44FB-B6DA-527CAE13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C9370-D415-435F-AE38-965E7388C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35E3C-BF3B-42C0-9875-221FCFE4E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01D00-1F4C-4E1D-920E-14D65B8B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7FF8-B663-4F3A-8DF2-CF15297983E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FD5F6-D121-48EA-8E16-1BEFFC1D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467A0-FCF8-43D6-B784-A737D0B8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B7F0-C3DE-445B-8B17-E442815AB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6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F8914-D989-4C20-AA7D-E2EF2178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E8CA5-7672-448E-9A3C-7B3EC4BB3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EDA757-B6C0-4E39-BCF7-E264EE848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58A21E-AF42-42E7-A93F-B699DD7DC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750E5E-ACA0-4E35-8050-D2800F800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B2E2E5-49B6-401C-BA9B-241C848F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7FF8-B663-4F3A-8DF2-CF15297983E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F8D5FB-E5BC-46A4-9FE6-C6E92323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BA1948-51A2-48F2-81D5-683DF06B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B7F0-C3DE-445B-8B17-E442815AB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9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C64B1-051D-4275-B42B-7FA7A037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9A8E2B-EF83-41CD-8B67-E6B7BD57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7FF8-B663-4F3A-8DF2-CF15297983E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E8FEA-7B7D-460D-B505-F150E32C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9192E-8AF6-4597-90DE-470C2CBE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B7F0-C3DE-445B-8B17-E442815AB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4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4CC449-4843-44AD-8ED9-EFF5C685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7FF8-B663-4F3A-8DF2-CF15297983E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2358ED-1CFE-45BB-A6D7-E6221060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E0178E-60AB-45E1-9521-1A74C59C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B7F0-C3DE-445B-8B17-E442815AB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9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FC1A-8832-4948-BD80-CB684578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C7AC7-C1C2-47AA-933E-4C60ECF2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47E283-E209-4CDB-9A46-7C19FA0A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4D748-DB27-4E88-B245-C4EDC50C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7FF8-B663-4F3A-8DF2-CF15297983E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E20CD-8C9A-4FEF-ABA0-2916D0EE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12AAA-D494-452D-92C5-FD5155D6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B7F0-C3DE-445B-8B17-E442815AB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157E-6FC3-49AE-B712-5251A4FD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639943-BB62-4658-B5F5-66180B06C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3B8355-E4A8-4E01-BF40-7AA9C25D9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74736-A6D9-4599-A315-1A7A3DAE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7FF8-B663-4F3A-8DF2-CF15297983E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633B8-BA27-4968-A4DC-748AB7D1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0F2DF-3FBB-462E-9059-A3DE7B18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DB7F0-C3DE-445B-8B17-E442815AB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1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1A6F9A-0682-456F-9D37-78E6E3A0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8228E-CA07-465C-9752-FA168C57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25B4B-2208-4E13-8670-44F9683C9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7FF8-B663-4F3A-8DF2-CF15297983E9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49DA1-BF55-488C-A07D-8CBA6C61F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6F62A-38CE-4611-AB9C-5529F085E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DB7F0-C3DE-445B-8B17-E442815AB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AEC72-8338-4B29-B3F6-EF48659A8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스터디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8C1D81-0BE8-4803-A9FB-766B4B6CF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6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D8745-19C6-4D08-B74F-88B06B8D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정당성 증명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72A0A-0796-422C-A059-A0AF4401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수학적 귀납법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귀류법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385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17E92-9F81-4BAF-9E30-8F0FAAD0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수학적 귀납법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EC128-B38B-4453-AFCD-2ED74AB2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단계나누기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첫단계</a:t>
            </a:r>
            <a:r>
              <a:rPr lang="ko-KR" altLang="en-US" dirty="0"/>
              <a:t> 증명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귀납 증명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도미노</a:t>
            </a:r>
            <a:r>
              <a:rPr lang="en-US" altLang="ko-KR" dirty="0"/>
              <a:t>, </a:t>
            </a:r>
            <a:r>
              <a:rPr lang="ko-KR" altLang="en-US" dirty="0" err="1"/>
              <a:t>사다리타기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13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37256-6800-4D8D-A6B9-E371FD98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귀류법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26540-4CB6-4767-BCAB-BC26D621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반대되는 상황을 가정하고 </a:t>
            </a:r>
            <a:r>
              <a:rPr lang="ko-KR" altLang="en-US" dirty="0" err="1"/>
              <a:t>잘못됐음을</a:t>
            </a:r>
            <a:r>
              <a:rPr lang="ko-KR" altLang="en-US" dirty="0"/>
              <a:t> 찾는 증명</a:t>
            </a:r>
            <a:endParaRPr lang="en-US" altLang="ko-KR" dirty="0"/>
          </a:p>
          <a:p>
            <a:r>
              <a:rPr lang="ko-KR" altLang="en-US" dirty="0"/>
              <a:t>책장 쌓기</a:t>
            </a:r>
            <a:r>
              <a:rPr lang="en-US" altLang="ko-KR" dirty="0"/>
              <a:t>, </a:t>
            </a:r>
            <a:r>
              <a:rPr lang="ko-KR" altLang="en-US" dirty="0"/>
              <a:t>안정적 결혼 문제</a:t>
            </a:r>
            <a:endParaRPr lang="en-US" altLang="ko-KR" dirty="0"/>
          </a:p>
          <a:p>
            <a:r>
              <a:rPr lang="en-US" altLang="ko-KR" dirty="0"/>
              <a:t>M : </a:t>
            </a:r>
            <a:r>
              <a:rPr lang="ko-KR" altLang="en-US" dirty="0"/>
              <a:t>버틸 수 있는 무게</a:t>
            </a:r>
            <a:r>
              <a:rPr lang="en-US" altLang="ko-KR" dirty="0"/>
              <a:t> W : </a:t>
            </a:r>
            <a:r>
              <a:rPr lang="ko-KR" altLang="en-US" dirty="0"/>
              <a:t>자신의 무게</a:t>
            </a:r>
            <a:endParaRPr lang="en-US" altLang="ko-KR" dirty="0"/>
          </a:p>
          <a:p>
            <a:r>
              <a:rPr lang="en-US" altLang="ko-KR" dirty="0"/>
              <a:t>Ma + </a:t>
            </a:r>
            <a:r>
              <a:rPr lang="en-US" altLang="ko-KR" dirty="0" err="1"/>
              <a:t>Wa</a:t>
            </a:r>
            <a:r>
              <a:rPr lang="en-US" altLang="ko-KR" dirty="0"/>
              <a:t> &gt; Mb + Wb</a:t>
            </a:r>
          </a:p>
          <a:p>
            <a:r>
              <a:rPr lang="en-US" altLang="ko-KR" dirty="0"/>
              <a:t>Ma &gt; Mb + Wb – </a:t>
            </a:r>
            <a:r>
              <a:rPr lang="en-US" altLang="ko-KR" dirty="0" err="1"/>
              <a:t>Wa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가정 </a:t>
            </a:r>
            <a:r>
              <a:rPr lang="en-US" altLang="ko-KR" dirty="0"/>
              <a:t>Mb</a:t>
            </a:r>
            <a:r>
              <a:rPr lang="ko-KR" altLang="en-US" dirty="0"/>
              <a:t> </a:t>
            </a:r>
            <a:r>
              <a:rPr lang="en-US" altLang="ko-KR" dirty="0"/>
              <a:t>&gt;=</a:t>
            </a:r>
            <a:r>
              <a:rPr lang="ko-KR" altLang="en-US" dirty="0"/>
              <a:t> </a:t>
            </a:r>
            <a:r>
              <a:rPr lang="en-US" altLang="ko-KR" dirty="0" err="1"/>
              <a:t>Wa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X(A</a:t>
            </a:r>
            <a:r>
              <a:rPr lang="ko-KR" altLang="en-US" dirty="0"/>
              <a:t>위에 올라가 있는 상자 무게의 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Mb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Wb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Wa</a:t>
            </a:r>
            <a:r>
              <a:rPr lang="ko-KR" altLang="en-US" dirty="0"/>
              <a:t> </a:t>
            </a:r>
            <a:r>
              <a:rPr lang="en-US" altLang="ko-KR" dirty="0"/>
              <a:t>&gt;=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Wa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  <a:r>
              <a:rPr lang="ko-KR" altLang="en-US" dirty="0"/>
              <a:t> </a:t>
            </a:r>
            <a:r>
              <a:rPr lang="en-US" altLang="ko-KR" dirty="0"/>
              <a:t>+ Wb – </a:t>
            </a:r>
            <a:r>
              <a:rPr lang="en-US" altLang="ko-KR" dirty="0" err="1"/>
              <a:t>Wa</a:t>
            </a:r>
            <a:endParaRPr lang="en-US" altLang="ko-KR" dirty="0"/>
          </a:p>
          <a:p>
            <a:r>
              <a:rPr lang="en-US" altLang="ko-KR" dirty="0"/>
              <a:t>Ma &gt; X + Wb</a:t>
            </a:r>
          </a:p>
        </p:txBody>
      </p:sp>
    </p:spTree>
    <p:extLst>
      <p:ext uri="{BB962C8B-B14F-4D97-AF65-F5344CB8AC3E}">
        <p14:creationId xmlns:p14="http://schemas.microsoft.com/office/powerpoint/2010/main" val="103729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A930-5E10-4C7F-B076-1843BA9E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무식하게 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AD4D4-87FB-4068-B1D6-D01033A9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명의 학생 일렬로 세우기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사이가 좋지 않은 사람들은 떨어트려야 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881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FADA9-5D98-495E-A51F-1CF678B8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보글문제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8725F-7C7A-448C-8EC4-5392A740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https://algospot.com/judge/problem/read/BOGGLE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56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835D3-2B1B-4C95-BD24-DAE37343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675"/>
            <a:ext cx="10515600" cy="568228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문제의 분할 </a:t>
            </a:r>
            <a:r>
              <a:rPr lang="en-US" altLang="ko-KR" dirty="0"/>
              <a:t>-&gt; </a:t>
            </a:r>
            <a:r>
              <a:rPr lang="ko-KR" altLang="en-US" dirty="0"/>
              <a:t>한 바퀴에 한 </a:t>
            </a:r>
            <a:r>
              <a:rPr lang="ko-KR" altLang="en-US" dirty="0" err="1"/>
              <a:t>글자씩</a:t>
            </a:r>
            <a:endParaRPr lang="en-US" altLang="ko-KR" dirty="0"/>
          </a:p>
          <a:p>
            <a:r>
              <a:rPr lang="ko-KR" altLang="en-US" dirty="0"/>
              <a:t>기저 사례의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1, (</a:t>
            </a:r>
            <a:r>
              <a:rPr lang="en-US" altLang="ko-KR" dirty="0" err="1"/>
              <a:t>y,x</a:t>
            </a:r>
            <a:r>
              <a:rPr lang="en-US" altLang="ko-KR" dirty="0"/>
              <a:t>)</a:t>
            </a:r>
            <a:r>
              <a:rPr lang="ko-KR" altLang="en-US" dirty="0"/>
              <a:t>에 글자가 첫 글자가 아닌 경우 실패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2, </a:t>
            </a:r>
            <a:r>
              <a:rPr lang="ko-KR" altLang="en-US" dirty="0"/>
              <a:t>원하는 단어가 한 글자인 경우 항상 성공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3, </a:t>
            </a:r>
            <a:r>
              <a:rPr lang="ko-KR" altLang="en-US" dirty="0"/>
              <a:t>시작위치가 범위 밖이면 실패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68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7CCF3-2070-458B-B2BB-BD3E5A98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게임판</a:t>
            </a:r>
            <a:r>
              <a:rPr lang="ko-KR" altLang="en-US" dirty="0"/>
              <a:t> 덮기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AB459-EEB0-406C-B60F-1B1835CC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https://algospot.com/judge/problem/read/BOARDCOVER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41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CA807-178E-458F-A505-2A46E025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/>
          <a:lstStyle/>
          <a:p>
            <a:r>
              <a:rPr lang="ko-KR" altLang="en-US" dirty="0"/>
              <a:t>한바퀴에 한 조각의 퍼즐 놓기 재귀이용</a:t>
            </a:r>
            <a:endParaRPr lang="en-US" altLang="ko-KR" dirty="0"/>
          </a:p>
          <a:p>
            <a:r>
              <a:rPr lang="ko-KR" altLang="en-US" dirty="0" err="1"/>
              <a:t>흰칸의수를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으로 나눠 블록의 수를 얻기</a:t>
            </a:r>
          </a:p>
          <a:p>
            <a:endParaRPr lang="en-US" altLang="ko-KR" dirty="0"/>
          </a:p>
          <a:p>
            <a:r>
              <a:rPr lang="ko-KR" altLang="en-US" dirty="0"/>
              <a:t>기저 사례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흰칸의</a:t>
            </a:r>
            <a:r>
              <a:rPr lang="ko-KR" altLang="en-US" dirty="0"/>
              <a:t> </a:t>
            </a:r>
            <a:r>
              <a:rPr lang="ko-KR" altLang="en-US" dirty="0" err="1"/>
              <a:t>갯수가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의배수가 </a:t>
            </a:r>
            <a:r>
              <a:rPr lang="ko-KR" altLang="en-US" dirty="0" err="1"/>
              <a:t>아닌경우</a:t>
            </a:r>
            <a:r>
              <a:rPr lang="ko-KR" altLang="en-US" dirty="0"/>
              <a:t> 무조건 답이 없음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순서는 이 문제에서 중요하지 않음 하지만 중복 제거를 위해 특정 순서를 주어야 함</a:t>
            </a:r>
          </a:p>
        </p:txBody>
      </p:sp>
    </p:spTree>
    <p:extLst>
      <p:ext uri="{BB962C8B-B14F-4D97-AF65-F5344CB8AC3E}">
        <p14:creationId xmlns:p14="http://schemas.microsoft.com/office/powerpoint/2010/main" val="2263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327</Words>
  <Application>Microsoft Office PowerPoint</Application>
  <PresentationFormat>와이드스크린</PresentationFormat>
  <Paragraphs>60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알고리즘 스터디 1주차</vt:lpstr>
      <vt:lpstr>알고리즘의 정당성 증명</vt:lpstr>
      <vt:lpstr>수학적 귀납법</vt:lpstr>
      <vt:lpstr>귀류법</vt:lpstr>
      <vt:lpstr>무식하게 풀기</vt:lpstr>
      <vt:lpstr>보글문제</vt:lpstr>
      <vt:lpstr>PowerPoint 프레젠테이션</vt:lpstr>
      <vt:lpstr>게임판 덮기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1주차</dc:title>
  <dc:creator>종현 백</dc:creator>
  <cp:lastModifiedBy>종현 백</cp:lastModifiedBy>
  <cp:revision>8</cp:revision>
  <dcterms:created xsi:type="dcterms:W3CDTF">2019-03-11T06:53:02Z</dcterms:created>
  <dcterms:modified xsi:type="dcterms:W3CDTF">2019-03-12T13:35:42Z</dcterms:modified>
</cp:coreProperties>
</file>