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나눔스퀘어 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E9F57-8304-4ABE-AE05-50B123F8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7BE3D-14E1-4075-976D-F01D729D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D2B75-2008-4921-A48E-7D49AA4A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E7873-9463-44C7-B1BD-F6910BE3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FDF74-6116-461B-9AC4-8878401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29CAE-EEB4-4A2B-8B61-D2F4362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46D92-5292-4A70-9603-87CC990DD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82DB6-45BF-4713-A75B-2F704CA6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34612-B0B4-43CD-906A-AF84664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55AB4-48FF-439B-ABBC-A93F5D71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519BC8-D899-453D-8E40-1E79773B7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4AA6F-DDFF-4975-BFFD-E35C67CC2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AE335-1B48-4E65-A284-A91F2024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87C8F-C27E-4CC0-9E1F-32198D72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ADEE2-7398-4D54-A254-6326FB0D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6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DABB1-8817-4294-8CEE-4C408EAC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EC02F-2164-42E5-A997-A138EDEB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6AF8F-BE32-4DDE-916F-5729EE44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0A1CE-58DD-41FA-A4E3-9C11AFC6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DEF27-B817-4FB7-8D4C-C9575F76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7F2B9-A6BD-4BBF-8C99-4841C1BE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FADE5-DA1A-4B9B-81BD-18740D43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3807F-168B-41D7-A9EC-B860B07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522EF-B3DB-44E9-828D-F743022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9A9C5-4F9E-41F4-B16E-7B2B5BB1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ED2D0-1DD7-46BF-8AD1-87C2BD2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C6EA6-126F-4A07-A433-42CA70606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7AD53-9DA7-460B-8E40-18E72FB7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9F830-A6DA-43D1-A092-DFC9A217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B77C4-5482-4876-A192-BD1241F3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0D12D-4B5D-4D41-A0DE-19CE6BBC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318FC-E322-41B7-91C8-C7CC90E7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F865-147C-4D43-8E4A-6C181571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79FC4-1C5E-4C09-8447-DB200052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ACD2B-9AE2-4017-B938-301E1BB09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30632-25BD-418B-940C-0174E095B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4AAD6-BDF2-4F5E-AD90-C90A90F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C7FAF1-2072-4E90-AA6C-F57E2ED0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B0285-E876-440C-953D-5E77C5D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EFF91-8FBD-465A-B501-76C67EF2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30B91-77BE-449E-BC5D-B81909EC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789027-F9EB-49C7-AE13-4827BCE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2AD94-3AF4-4434-B138-DB1FC220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80EA6-5E6E-4984-9BBD-965F40BE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EBCA54-8B60-4B85-9BF8-3FC0A283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BC311-B944-4C94-9A3C-D2904712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6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4E77E-7C45-41D4-9659-25D9E89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9A11-EEF9-4A35-A672-990C66EF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AB6A8-FC2E-4A51-8C74-E9974D04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5638A-FB0B-42C2-88BC-0CB11CCD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EC41C-39A8-42F0-AC7F-17E5F15E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B40FC-2051-44F6-BAC0-E4936CEC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62A3-28A1-4C98-A1AB-D28786D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5F9E9F-57ED-4AAF-9F69-891325407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417B5-31BE-4872-ACAD-38A23E98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60AC1-8794-46DE-A525-4B9D30F2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07DF7-360D-45B5-AE58-FE51CFC6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6CD55-7EEF-4EBF-99AD-0671466F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B24787-37BD-4F0F-8E4B-D561D021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129A5-27FF-4463-92A7-A02CF61E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D0598-93E1-4A47-B031-37D95C3A4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8BDD-1D2F-4E8C-8244-86BB51710388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80BC7-1BC7-459F-B92D-7C609ACC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510C7-5547-48C0-8D60-B73F09D3E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0F71-703B-42A0-831C-D4714649D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F3ED9-56FA-415A-8B24-BE7F540D0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 </a:t>
            </a:r>
            <a:r>
              <a:rPr lang="ko-KR" altLang="en-US" sz="8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</a:t>
            </a:r>
            <a:endParaRPr lang="ko-KR" altLang="en-US" sz="8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DF6AF-557F-4071-A4E2-5811ADD41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 스터디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문제로 풀어보는 알고리즘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트레이닝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Q&amp;A)</a:t>
            </a: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96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</a:p>
          <a:p>
            <a:pPr marL="0" indent="0" algn="ctr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재귀적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1476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Quiz1_A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세면 각 원소의 번호는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번호 앞에 있는 원소들의 개수를 나타내며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세면 그 번호까지의 원소들의 개수를 나타낸다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바이트인 객체의 배열이 메모리 주소가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원소의 주소는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 + k x 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쉽게 계산할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60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Quiz2_A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값을 저장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A Stack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값들을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Stack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Stack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POP,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Stack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같은 방법으로 값을 저장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81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Quiz3_A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4AC03-A378-46E3-A35D-447A9B826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78" y="365141"/>
            <a:ext cx="4239119" cy="61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Quiz4_A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40FFD-817B-417B-BC37-8D6820FDC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9243"/>
            <a:ext cx="5114962" cy="2000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5B021C-A5EB-48F5-AB83-3B7C48D1D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14" y="882609"/>
            <a:ext cx="4857786" cy="56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Quiz5_A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3B049-87E9-457B-A606-D39E97DC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03" y="1690688"/>
            <a:ext cx="6052794" cy="47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7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Quiz5_A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9A606-50B8-40F4-A2CA-3E2662A4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6" y="1690688"/>
            <a:ext cx="3511391" cy="4764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58E39D-217E-4F99-A048-2B0973F1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45" y="942680"/>
            <a:ext cx="3787074" cy="54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가벼운 몸풀기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3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 회전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배열의 일부를 오른쪽으로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회전시키는 함수를 작성하라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9DE824-DC44-46E8-BFC8-8EE9F0C9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2816"/>
            <a:ext cx="5718091" cy="37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Stack, Queue?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22" y="2094404"/>
            <a:ext cx="520792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 : LIFO(Last-In-First-Out)</a:t>
            </a:r>
          </a:p>
          <a:p>
            <a:pPr marL="0" indent="0">
              <a:buNone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Push 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자료를 넣는다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Pop 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자료를 꺼낸다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“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마지막에 넣은 자료가 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먼저 나온다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BB06A6-07F7-467D-8474-9245F54D42DD}"/>
              </a:ext>
            </a:extLst>
          </p:cNvPr>
          <p:cNvSpPr txBox="1">
            <a:spLocks/>
          </p:cNvSpPr>
          <p:nvPr/>
        </p:nvSpPr>
        <p:spPr>
          <a:xfrm>
            <a:off x="6151420" y="2094404"/>
            <a:ext cx="5375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: FIFO(First-In-First-Out)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자료를 넣는다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자료를 꺼낸다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“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처음에 넣은 자료가 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먼저 나온다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A7DDA9-EF21-4CA2-8D34-7C0CCF4A1F76}"/>
              </a:ext>
            </a:extLst>
          </p:cNvPr>
          <p:cNvCxnSpPr>
            <a:cxnSpLocks/>
          </p:cNvCxnSpPr>
          <p:nvPr/>
        </p:nvCxnSpPr>
        <p:spPr>
          <a:xfrm>
            <a:off x="6096000" y="2094404"/>
            <a:ext cx="0" cy="4245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4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프로그래밍 언어에서 배열의 인덱스는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시작한다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개체에 번호를 붙일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새는 것과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새는 것의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장점은 각각 무엇인가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 두 개를 이용하여 큐를 만드는 방법은 무엇일까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큐에 원소를 넣고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(enqueue),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빼는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(dequeue)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동작은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가능한 효율적이어야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8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Quiz3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정수를 입력 받아서 이진수로 바꾸어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출력하는 프로그램을 작성하라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45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Quiz4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인자로 받아서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오른쪽으로 회전시키는 함수를 작성하라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오른쪽으로 회전하는 것은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오른쪽으로 회전하는 것을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반복하면 되지만 이 방법은 느리다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빠르게 결과를 얻도록 작성해보자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153C4-170E-4826-BE01-1BAC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Quiz5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F757E-6601-498A-A2E2-5557530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배열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a[]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위치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주어진다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≤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≤ p ≤ j &lt; 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+ a[i+1] + ~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a[j]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최대로 하는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j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구하는 프로그램을 작성하라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위치를 포함하는 배열의 부분 중에서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합이 가장 큰 것을 고르는 프로그램이다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62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378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 Bold</vt:lpstr>
      <vt:lpstr>맑은 고딕</vt:lpstr>
      <vt:lpstr>Arial</vt:lpstr>
      <vt:lpstr>Office 테마</vt:lpstr>
      <vt:lpstr>알 쓰</vt:lpstr>
      <vt:lpstr>00 시작하기</vt:lpstr>
      <vt:lpstr>00 시작하기 배열 회전</vt:lpstr>
      <vt:lpstr>00 시작하기 Stack, Queue?</vt:lpstr>
      <vt:lpstr>00 시작하기 Quiz1</vt:lpstr>
      <vt:lpstr>00 시작하기 Quiz2</vt:lpstr>
      <vt:lpstr>00 시작하기 Quiz3</vt:lpstr>
      <vt:lpstr>00 시작하기 Quiz4</vt:lpstr>
      <vt:lpstr>00 시작하기 Quiz5</vt:lpstr>
      <vt:lpstr>00 시작하기</vt:lpstr>
      <vt:lpstr>00 시작하기 Quiz1_A</vt:lpstr>
      <vt:lpstr>00 시작하기 Quiz2_A</vt:lpstr>
      <vt:lpstr>00 시작하기 Quiz3_A</vt:lpstr>
      <vt:lpstr>00 시작하기 Quiz4_A</vt:lpstr>
      <vt:lpstr>00 시작하기 Quiz5_A</vt:lpstr>
      <vt:lpstr>00 시작하기 Quiz5_A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 쓰</dc:title>
  <dc:creator>이동찬</dc:creator>
  <cp:lastModifiedBy>이동찬</cp:lastModifiedBy>
  <cp:revision>12</cp:revision>
  <dcterms:created xsi:type="dcterms:W3CDTF">2019-03-12T07:16:39Z</dcterms:created>
  <dcterms:modified xsi:type="dcterms:W3CDTF">2019-03-13T06:50:23Z</dcterms:modified>
</cp:coreProperties>
</file>