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18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E46C-7C8F-487F-8D44-0AAE324F929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680EC-14B7-4860-A0E0-FA9ED5C73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680EC-14B7-4860-A0E0-FA9ED5C735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1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7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0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1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810E-595B-4494-8308-09B458D3268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6FC2-1F27-4890-BD0B-A81A8571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8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알고리즘 문제해결전략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알고리즘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6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점근적 시간 표기 </a:t>
            </a:r>
            <a:r>
              <a:rPr lang="en-US" altLang="ko-KR" dirty="0" smtClean="0"/>
              <a:t>: O</a:t>
            </a:r>
            <a:r>
              <a:rPr lang="ko-KR" altLang="en-US" dirty="0" smtClean="0"/>
              <a:t>표기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 smtClean="0"/>
                  <a:t>가장 빨리 증가하는 항만 남긴 채 나머지를 버리는 표기법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ko-KR" altLang="en-US" dirty="0" smtClean="0"/>
                  <a:t>반복문의 반복 수만 고려</a:t>
                </a:r>
                <a:endParaRPr lang="en-US" altLang="ko-KR" dirty="0"/>
              </a:p>
              <a:p>
                <a:r>
                  <a:rPr lang="en-US" altLang="ko-KR" dirty="0" smtClean="0"/>
                  <a:t>O(N),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), </m:t>
                    </m:r>
                    <m:r>
                      <a:rPr lang="en-US" altLang="ko-KR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𝑙𝑔𝑁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r>
                  <a:rPr lang="en-US" altLang="ko-KR" dirty="0" smtClean="0"/>
                  <a:t>2 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입력값이</a:t>
                </a:r>
                <a:r>
                  <a:rPr lang="ko-KR" altLang="en-US" dirty="0" smtClean="0"/>
                  <a:t> 영향을 미치는 예시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:r>
                  <a:rPr lang="ko-KR" altLang="en-US" dirty="0" smtClean="0"/>
                  <a:t>두 개 항의 우열을 가릴 수 없음</a:t>
                </a:r>
                <a:endParaRPr lang="en-US" altLang="ko-KR" dirty="0" smtClean="0"/>
              </a:p>
              <a:p>
                <a:r>
                  <a:rPr lang="en-US" altLang="ko-KR" dirty="0" smtClean="0"/>
                  <a:t>O(1)</a:t>
                </a:r>
              </a:p>
              <a:p>
                <a:pPr lvl="1"/>
                <a:r>
                  <a:rPr lang="ko-KR" altLang="en-US" dirty="0" smtClean="0"/>
                  <a:t>자료 크기 관계 없이 항상 같은 시간이 걸림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8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 어림짐작하기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주먹구구 법칙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입력의 크기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시간 복잡도에 대입해서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억이 넘으면 시간 초과 위험</a:t>
            </a:r>
            <a:endParaRPr lang="en-US" altLang="ko-KR" dirty="0" smtClean="0"/>
          </a:p>
          <a:p>
            <a:r>
              <a:rPr lang="en-US" altLang="ko-KR" dirty="0" smtClean="0"/>
              <a:t>O </a:t>
            </a:r>
            <a:r>
              <a:rPr lang="ko-KR" altLang="en-US" dirty="0" smtClean="0"/>
              <a:t>표기법은 가장 큰 항만 반영하므로 실제와 다를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1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문제를 해결하는 </a:t>
            </a:r>
            <a:r>
              <a:rPr lang="ko-KR" altLang="en-US" u="sng" dirty="0" smtClean="0"/>
              <a:t>한 가지 방법</a:t>
            </a:r>
            <a:r>
              <a:rPr lang="ko-KR" altLang="en-US" dirty="0" smtClean="0"/>
              <a:t>을 </a:t>
            </a:r>
            <a:r>
              <a:rPr lang="ko-KR" altLang="en-US" u="sng" dirty="0" smtClean="0"/>
              <a:t>명료하게</a:t>
            </a:r>
            <a:r>
              <a:rPr lang="ko-KR" altLang="en-US" dirty="0" smtClean="0"/>
              <a:t> 써 놓은 것</a:t>
            </a:r>
            <a:endParaRPr lang="en-US" altLang="ko-KR" dirty="0" smtClean="0"/>
          </a:p>
          <a:p>
            <a:r>
              <a:rPr lang="ko-KR" altLang="en-US" dirty="0" smtClean="0"/>
              <a:t>평가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 빠르게 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 적은 메모리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상황에 따라 선택하는 경우가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대회에서는 주로 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기준이 짧아 많은 자료 처리할 수 없기 때문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10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복잡도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반복문이</a:t>
            </a:r>
            <a:r>
              <a:rPr lang="ko-KR" altLang="en-US" dirty="0" smtClean="0"/>
              <a:t> 지배한다</a:t>
            </a:r>
            <a:endParaRPr lang="en-US" altLang="ko-KR" dirty="0"/>
          </a:p>
          <a:p>
            <a:pPr lvl="1"/>
            <a:r>
              <a:rPr lang="ko-KR" altLang="en-US" dirty="0" smtClean="0"/>
              <a:t>보통 입력 자료의 크기에 따라 수행 횟수가 정해지기 때문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83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21178"/>
            <a:ext cx="3993781" cy="24156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시간 복잡도의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5128" y="1556792"/>
            <a:ext cx="4446031" cy="4525963"/>
          </a:xfrm>
        </p:spPr>
        <p:txBody>
          <a:bodyPr/>
          <a:lstStyle/>
          <a:p>
            <a:r>
              <a:rPr lang="ko-KR" altLang="en-US" dirty="0" smtClean="0"/>
              <a:t>선형 시간 알고리즘</a:t>
            </a:r>
            <a:r>
              <a:rPr lang="en-US" altLang="ko-KR" dirty="0" smtClean="0"/>
              <a:t>(1</a:t>
            </a:r>
            <a:r>
              <a:rPr lang="ko-KR" altLang="en-US" dirty="0" smtClean="0"/>
              <a:t>차 함수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다항 시간 알고리즘</a:t>
            </a:r>
            <a:r>
              <a:rPr lang="en-US" altLang="ko-KR" dirty="0" smtClean="0"/>
              <a:t>(x</a:t>
            </a:r>
            <a:r>
              <a:rPr lang="ko-KR" altLang="en-US" dirty="0" smtClean="0"/>
              <a:t>차 다항 함수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선형 이하 시간 알고리즘</a:t>
            </a:r>
            <a:r>
              <a:rPr lang="en-US" altLang="ko-KR" dirty="0" smtClean="0"/>
              <a:t>(log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지수 시간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지수 함수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시간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자료의 크기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정비례</a:t>
            </a:r>
            <a:endParaRPr lang="en-US" altLang="ko-KR" dirty="0" smtClean="0"/>
          </a:p>
          <a:p>
            <a:r>
              <a:rPr lang="ko-KR" altLang="en-US" dirty="0" smtClean="0"/>
              <a:t>입력 배열 요소를 한 번씩만 탐색하고 처리하는 형태</a:t>
            </a:r>
            <a:endParaRPr lang="en-US" altLang="ko-KR" dirty="0" smtClean="0"/>
          </a:p>
          <a:p>
            <a:r>
              <a:rPr lang="ko-KR" altLang="en-US" dirty="0" smtClean="0"/>
              <a:t>따라서 대개 가장 좋은 형태인 경우가 많음</a:t>
            </a:r>
            <a:endParaRPr lang="en-US" altLang="ko-KR" dirty="0"/>
          </a:p>
          <a:p>
            <a:r>
              <a:rPr lang="ko-KR" altLang="en-US" dirty="0" smtClean="0"/>
              <a:t>중첩 없는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사용하여 모든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에 접근한 경우가 대표적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8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이하 시간 알고리즘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이진 탐색 알고리즘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을 계속 절반으로 나누어서 </a:t>
                </a:r>
                <a:r>
                  <a:rPr lang="en-US" altLang="ko-KR" dirty="0" smtClean="0"/>
                  <a:t>1 </a:t>
                </a:r>
                <a:r>
                  <a:rPr lang="ko-KR" altLang="en-US" dirty="0" smtClean="0"/>
                  <a:t>이하 될 때 까지 몇 번 나누어야 할까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N</m:t>
                    </m:r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  <m:r>
                      <a:rPr lang="ko-KR" altLang="en-US" b="0" i="1" smtClean="0">
                        <a:latin typeface="Cambria Math"/>
                      </a:rPr>
                      <m:t>줄여서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ko-KR" altLang="en-US" dirty="0" smtClean="0"/>
                  <a:t>입력 크기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보다 수행 시간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횟수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가 느리게 증가하는 알고리즘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1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 시간 알고리즘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100</m:t>
                        </m:r>
                      </m:sup>
                    </m:sSup>
                  </m:oMath>
                </a14:m>
                <a:r>
                  <a:rPr lang="ko-KR" altLang="en-US" dirty="0" smtClean="0"/>
                  <a:t> 등등의 시간이 걸리는 알고리즘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주로 </a:t>
                </a:r>
                <a:r>
                  <a:rPr lang="ko-KR" altLang="en-US" dirty="0" err="1" smtClean="0"/>
                  <a:t>반복문을</a:t>
                </a:r>
                <a:r>
                  <a:rPr lang="ko-KR" altLang="en-US" dirty="0" smtClean="0"/>
                  <a:t> 중첩하면서 모든 원소를 참조하는 경우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40"/>
          <a:stretch/>
        </p:blipFill>
        <p:spPr>
          <a:xfrm>
            <a:off x="251520" y="1484581"/>
            <a:ext cx="3294113" cy="43924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7864" y="1600200"/>
            <a:ext cx="5338936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선택지를 여러 개 선택하는 상황 중 모든 답 후보를 다 시도해 볼 때</a:t>
            </a:r>
            <a:endParaRPr lang="en-US" altLang="ko-KR" dirty="0" smtClean="0"/>
          </a:p>
          <a:p>
            <a:r>
              <a:rPr lang="ko-KR" altLang="en-US" dirty="0" smtClean="0"/>
              <a:t>자료가 커질수록 수행 시간이 아주 커지는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전산학에서 효율적으로 해결할 수 없는 문제의 기준점이 됨</a:t>
            </a:r>
            <a:endParaRPr lang="en-US" altLang="ko-KR" dirty="0" smtClean="0"/>
          </a:p>
          <a:p>
            <a:r>
              <a:rPr lang="ko-KR" altLang="en-US" dirty="0" smtClean="0"/>
              <a:t>지수 시간 알고리즘으로만 풀 수 있는 문제들이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18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복잡도의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기본적인 연산의 횟수를 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의 사칙연산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변수의 대소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비교등은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포함하므로 기본 연산이 아님</a:t>
            </a:r>
            <a:endParaRPr lang="en-US" altLang="ko-KR" dirty="0"/>
          </a:p>
          <a:p>
            <a:r>
              <a:rPr lang="ko-KR" altLang="en-US" dirty="0" smtClean="0"/>
              <a:t>시간 복잡도 높다 → 크기 커질 때 수행 시간이 더 빠르게 증가한다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에 의해 좌우되는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부분만 평가</a:t>
            </a:r>
            <a:endParaRPr lang="en-US" altLang="ko-KR" dirty="0" smtClean="0"/>
          </a:p>
          <a:p>
            <a:r>
              <a:rPr lang="ko-KR" altLang="en-US" dirty="0" smtClean="0"/>
              <a:t>최악의 수행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 시간 기대치를 많이 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69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415</Words>
  <Application>Microsoft Office PowerPoint</Application>
  <PresentationFormat>화면 슬라이드 쇼(4:3)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알고리즘 문제해결전략</vt:lpstr>
      <vt:lpstr>알고리즘</vt:lpstr>
      <vt:lpstr>시간 복잡도 분석</vt:lpstr>
      <vt:lpstr>알고리즘 시간 복잡도의 분류</vt:lpstr>
      <vt:lpstr>선형 시간 알고리즘</vt:lpstr>
      <vt:lpstr>선형 이하 시간 알고리즘</vt:lpstr>
      <vt:lpstr>다항 시간 알고리즘</vt:lpstr>
      <vt:lpstr>지수 시간 알고리즘</vt:lpstr>
      <vt:lpstr>시간 복잡도의 표현</vt:lpstr>
      <vt:lpstr>점근적 시간 표기 : O표기</vt:lpstr>
      <vt:lpstr>수행 시간 어림짐작하기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2019-03-11T15:29:33Z</dcterms:created>
  <dcterms:modified xsi:type="dcterms:W3CDTF">2019-03-11T17:23:34Z</dcterms:modified>
</cp:coreProperties>
</file>