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60301-EC3F-4AD7-B2C0-3703E8FCC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FE06C3-E87B-4410-8A90-6CF0FCBF6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C551E-A754-48AD-927D-84C73CD4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7F51E-CDFD-44B9-85BF-7E80AC5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EA6B7-FE34-4358-8B9B-FAAC9ADA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6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75DD-AF77-4E1C-8817-06CC810B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D33510-7355-48EB-8F78-F82317C5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03D22-8107-4AD8-B1CD-69F4E79F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51F80-FE18-436E-8948-BF0A1269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85AB4-309B-4201-909C-9503097B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6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43F2E-58BE-4600-8E98-7243C96DF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22C7F-5824-4B68-A8FD-F7377412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DE0B4-8F68-4BE0-B877-A6698BE7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C800B-7C63-4746-B572-C8DC4B5D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2CE6D-44E9-44B6-B306-C709276A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5E2FA-E13F-46B0-88CF-1BE92BF5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D161E-735C-48AA-A2EA-747C9BD2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52C70-FB41-4755-9CC8-9D239E47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102A-8E95-495D-AAAB-DEC0AD64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7CBF1-40A8-4100-B773-3775B58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871F-5AF1-4E3C-BDA2-36BB4E2B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991A6-FAE6-46E5-B34C-1CF150CA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113A1-83A0-43FD-96FA-0B73FEF0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E7462-915B-495A-A056-2034C132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92EC-73C7-41D1-9245-D9C0F446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06ADD-BE85-4463-B3C8-69D4CF2F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EB8F5-4DB9-4329-9F86-DAE132525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D74B9-69C1-4DF5-B8A5-96E6F11B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34AB0-1764-4F77-8B2E-B1F75FC5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D72B5-6300-4F52-B0F2-16D7C952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AD4F9-F4DC-4298-AFBB-B37813CB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0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F6474-42F8-4CDD-8558-9035110B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7D542-617E-4815-BE68-71E1653A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18E0D-278B-43DA-8C18-4AD6C66DC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8403EA-85EF-4D43-834B-FA4732E7F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8403E-AE78-43E5-B5BD-194F0437A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CE582-476E-4A72-BB34-B2AAF56A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8E1D5-4DF2-4262-8F7A-608D1EF6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01C9C-B2FA-41BB-A461-DF61582A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8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E4311-9DB8-4F75-9EFC-BE10B29F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E9BE3-2609-48DA-85D3-C7EA9FC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306EF-1F16-4CCB-B73A-861952A2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FAE711-8EDC-48AC-B897-81B018F7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0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D91A3-711E-4109-B600-94A834D3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40694-0D8F-46FC-A3E1-0BCF29E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D08B75-0A08-4FB4-8B42-FB6A1AAA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2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01A2-F5CD-4618-B8ED-2D81C6F8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88A-0A14-4E68-85EC-6C8DAC2F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6C0F5-B9CD-4875-AE2F-6189DE0A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19163-7DD1-4F86-937D-F8435E4D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2EFFD-EBA5-4698-8A96-90C0C352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3D5EB-081A-4FD5-AF2D-B8510B79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7DFF-1465-447C-8E42-EE834937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7E323-0779-4210-86C1-3C9A93DFF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DD62F-A888-42E1-B79E-3A0A4E81C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AD02D-9EB9-4A40-A2C4-1DF6483A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71790-6DA7-4626-8ACC-9A55CB51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9F36B-9413-4FD6-8997-BE4453A1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4C08A9-0307-468D-9C08-9CFB5E2A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7A322-65F6-43F1-9C9C-CB43A714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19E70-D012-4C43-B2ED-FD94F1225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6C91-7F1E-4F6A-9E22-6F771CBCBE2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6C1EE-F5BC-4410-98C7-04BD280C6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EA7E2-1E03-4FE2-A883-9B3880A20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69B7-CCD1-4AFC-8FC2-82FBD9881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4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98BB-160C-4390-BCD8-495E8D72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407" y="2816160"/>
            <a:ext cx="9155185" cy="1152656"/>
          </a:xfrm>
        </p:spPr>
        <p:txBody>
          <a:bodyPr>
            <a:normAutofit/>
          </a:bodyPr>
          <a:lstStyle/>
          <a:p>
            <a:r>
              <a:rPr lang="ko-KR" altLang="en-US" sz="7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알</a:t>
            </a:r>
            <a:r>
              <a:rPr lang="en-US" altLang="ko-KR" sz="7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– </a:t>
            </a:r>
            <a:r>
              <a:rPr lang="ko-KR" altLang="en-US" sz="7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</a:t>
            </a:r>
            <a:r>
              <a:rPr lang="ko-KR" altLang="en-US" sz="7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7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endParaRPr lang="ko-KR" altLang="en-US" sz="7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4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98BB-160C-4390-BCD8-495E8D72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601" y="446891"/>
            <a:ext cx="7430797" cy="115265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완전 탐색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41A3C-9F07-436F-A306-8E8E6A23E950}"/>
              </a:ext>
            </a:extLst>
          </p:cNvPr>
          <p:cNvSpPr txBox="1"/>
          <p:nvPr/>
        </p:nvSpPr>
        <p:spPr>
          <a:xfrm>
            <a:off x="321963" y="2404839"/>
            <a:ext cx="109298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경우를 다 보는 것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최적화 문제에 많이 사용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문제의 조건에서 주어진 시간 내에 풀 수 있을지 생각할 필요 있음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재귀 함수 사용하는 경우 많음</a:t>
            </a:r>
          </a:p>
        </p:txBody>
      </p:sp>
    </p:spTree>
    <p:extLst>
      <p:ext uri="{BB962C8B-B14F-4D97-AF65-F5344CB8AC3E}">
        <p14:creationId xmlns:p14="http://schemas.microsoft.com/office/powerpoint/2010/main" val="11819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98BB-160C-4390-BCD8-495E8D72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989" y="-8389"/>
            <a:ext cx="4860021" cy="115265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Q1.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순열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BCFBD-9A9D-40DC-97A3-39E18CFE692C}"/>
              </a:ext>
            </a:extLst>
          </p:cNvPr>
          <p:cNvSpPr txBox="1"/>
          <p:nvPr/>
        </p:nvSpPr>
        <p:spPr>
          <a:xfrm>
            <a:off x="2336807" y="1483082"/>
            <a:ext cx="7518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주어졌을 때</a:t>
            </a:r>
            <a:r>
              <a:rPr lang="en-US" altLang="ko-KR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1</a:t>
            </a:r>
            <a:r>
              <a:rPr lang="ko-KR" alt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부터 </a:t>
            </a:r>
            <a:r>
              <a:rPr lang="en-US" altLang="ko-KR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까지의 수로 이루어진 순열을 </a:t>
            </a:r>
            <a:endParaRPr lang="en-US" altLang="ko-KR" sz="2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출력하는 프로그램을 작성해보자</a:t>
            </a:r>
            <a:r>
              <a:rPr lang="en-US" altLang="ko-KR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algn="ctr"/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재귀 사용할 것 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 )</a:t>
            </a:r>
            <a:endParaRPr lang="ko-KR" altLang="en-US" sz="2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C5AC4-857F-4EB8-BCB9-811FD5863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05" y="3389591"/>
            <a:ext cx="1152686" cy="1028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02962D-685D-4EF7-BF5B-9EB90A993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10" y="3389591"/>
            <a:ext cx="132416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98BB-160C-4390-BCD8-495E8D72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989" y="-8389"/>
            <a:ext cx="4860021" cy="115265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Q2.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PICNIC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70CE3-5884-4609-AFF8-F37D7233FBD5}"/>
              </a:ext>
            </a:extLst>
          </p:cNvPr>
          <p:cNvSpPr txBox="1"/>
          <p:nvPr/>
        </p:nvSpPr>
        <p:spPr>
          <a:xfrm>
            <a:off x="3406866" y="1144267"/>
            <a:ext cx="537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https://algospot.com/judge/problem/read/PICNIC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41A3C-9F07-436F-A306-8E8E6A23E950}"/>
              </a:ext>
            </a:extLst>
          </p:cNvPr>
          <p:cNvSpPr txBox="1"/>
          <p:nvPr/>
        </p:nvSpPr>
        <p:spPr>
          <a:xfrm>
            <a:off x="492446" y="2533474"/>
            <a:ext cx="6327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3 -&gt; </a:t>
            </a:r>
            <a:r>
              <a:rPr lang="ko-KR" altLang="en-US" dirty="0"/>
              <a:t>테스트 케이스</a:t>
            </a:r>
          </a:p>
          <a:p>
            <a:endParaRPr lang="ko-KR" altLang="en-US" dirty="0"/>
          </a:p>
          <a:p>
            <a:r>
              <a:rPr lang="en-US" altLang="ko-KR" dirty="0"/>
              <a:t>2(</a:t>
            </a:r>
            <a:r>
              <a:rPr lang="ko-KR" altLang="en-US" dirty="0"/>
              <a:t>학생 수</a:t>
            </a:r>
            <a:r>
              <a:rPr lang="en-US" altLang="ko-KR" dirty="0"/>
              <a:t>) 1(</a:t>
            </a:r>
            <a:r>
              <a:rPr lang="ko-KR" altLang="en-US" dirty="0"/>
              <a:t>친구 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0 1 (</a:t>
            </a:r>
            <a:r>
              <a:rPr lang="ko-KR" altLang="en-US" dirty="0"/>
              <a:t>서로 친구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4(</a:t>
            </a:r>
            <a:r>
              <a:rPr lang="ko-KR" altLang="en-US" dirty="0"/>
              <a:t>학생 수</a:t>
            </a:r>
            <a:r>
              <a:rPr lang="en-US" altLang="ko-KR" dirty="0"/>
              <a:t>) 6(</a:t>
            </a:r>
            <a:r>
              <a:rPr lang="ko-KR" altLang="en-US" dirty="0"/>
              <a:t>친구 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0 1 / 1 2 / 2 3 / 3 0 / 0 2 / 1 3</a:t>
            </a:r>
          </a:p>
          <a:p>
            <a:endParaRPr lang="en-US" altLang="ko-KR" dirty="0"/>
          </a:p>
          <a:p>
            <a:r>
              <a:rPr lang="en-US" altLang="ko-KR" dirty="0"/>
              <a:t>6(</a:t>
            </a:r>
            <a:r>
              <a:rPr lang="ko-KR" altLang="en-US" dirty="0"/>
              <a:t>학생 수</a:t>
            </a:r>
            <a:r>
              <a:rPr lang="en-US" altLang="ko-KR" dirty="0"/>
              <a:t>) 10(</a:t>
            </a:r>
            <a:r>
              <a:rPr lang="ko-KR" altLang="en-US" dirty="0"/>
              <a:t>친구 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0 1 / 0 2 / 1 2 / 1 3 / 1 4 / 2 3 / 2 4 / 3 4 / 3 5 /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34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98BB-160C-4390-BCD8-495E8D72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989" y="-8389"/>
            <a:ext cx="4860021" cy="115265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SOLVE - 1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85D66-69DF-4F56-B25F-6D99A5065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7" y="1777466"/>
            <a:ext cx="3603063" cy="3614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1C1D03-A707-4D7E-867F-4C2534A5F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91" y="1468074"/>
            <a:ext cx="4076638" cy="44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5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98BB-160C-4390-BCD8-495E8D72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989" y="-8389"/>
            <a:ext cx="4860021" cy="115265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SOLVE - 2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FD5A7-00AA-4701-AADE-56D73E2F0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0" y="539227"/>
            <a:ext cx="2857899" cy="695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29D5A2-3E80-4D33-8A44-F6B23B848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0" y="1384588"/>
            <a:ext cx="5973009" cy="5239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C2DB2C-4C6D-401F-96C5-582490541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17" y="1384588"/>
            <a:ext cx="355332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6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8EB49D-3D1F-4E7B-A47C-5E669AB06C54}"/>
              </a:ext>
            </a:extLst>
          </p:cNvPr>
          <p:cNvSpPr/>
          <p:nvPr/>
        </p:nvSpPr>
        <p:spPr>
          <a:xfrm>
            <a:off x="2116611" y="3190473"/>
            <a:ext cx="795877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https://www.acmicpc.net/workbook/view/446</a:t>
            </a:r>
          </a:p>
        </p:txBody>
      </p:sp>
    </p:spTree>
    <p:extLst>
      <p:ext uri="{BB962C8B-B14F-4D97-AF65-F5344CB8AC3E}">
        <p14:creationId xmlns:p14="http://schemas.microsoft.com/office/powerpoint/2010/main" val="30923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Tmon몬소리 Black</vt:lpstr>
      <vt:lpstr>나눔고딕 ExtraBold</vt:lpstr>
      <vt:lpstr>나눔스퀘어OTF ExtraBold</vt:lpstr>
      <vt:lpstr>맑은 고딕</vt:lpstr>
      <vt:lpstr>Arial</vt:lpstr>
      <vt:lpstr>Office 테마</vt:lpstr>
      <vt:lpstr>알 – 스 -</vt:lpstr>
      <vt:lpstr>완전 탐색</vt:lpstr>
      <vt:lpstr>Q1. 순열</vt:lpstr>
      <vt:lpstr>Q2. PICNIC</vt:lpstr>
      <vt:lpstr>SOLVE - 1</vt:lpstr>
      <vt:lpstr>SOLVE - 2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</dc:title>
  <dc:creator>김지수</dc:creator>
  <cp:lastModifiedBy>김지수</cp:lastModifiedBy>
  <cp:revision>14</cp:revision>
  <dcterms:created xsi:type="dcterms:W3CDTF">2019-03-18T17:30:44Z</dcterms:created>
  <dcterms:modified xsi:type="dcterms:W3CDTF">2019-03-20T04:07:17Z</dcterms:modified>
</cp:coreProperties>
</file>