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2225C-6987-41C9-8CD5-3A6B263DD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1261C6-B64D-4083-A648-E69206309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B90F2-32F2-4229-BEAA-F54158BE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9B79-7E7D-475F-A791-255B920E5CB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CBD60-F4EC-4366-B3C0-19705CC1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1900D-14C3-4C9A-94F1-F595733F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313E-D849-4D6E-B12C-5C90351D0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1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3901B-DB81-4906-901E-DA6F3518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D1E5D3-7D0E-4CFB-9255-CE5B36CCF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46AB3-017B-4C0D-AD50-D014A9CA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9B79-7E7D-475F-A791-255B920E5CB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79B6D-37FE-4526-A8BF-CCC064DB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AE590-2908-4533-9A9D-43007BF7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313E-D849-4D6E-B12C-5C90351D0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78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30E938-2789-44EC-B16B-B3D84105D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CFD754-7444-4F93-A688-17FE0AA25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4455C-8F9F-4290-AD78-A10F96DE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9B79-7E7D-475F-A791-255B920E5CB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91550-A063-4B7F-93C0-F177C8DA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E0464-2B30-40A9-9BDE-4C764822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313E-D849-4D6E-B12C-5C90351D0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3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90AA8-41DD-4E58-BEB1-07BB1227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5D856-78A0-467D-838C-384DD191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9D8EF-DE7A-4048-9202-2029911E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9B79-7E7D-475F-A791-255B920E5CB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7218D-6853-4A63-8180-B575582D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60809-AD4A-4DF6-986B-68D4C25D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313E-D849-4D6E-B12C-5C90351D0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86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183D1-6370-465A-98D2-40374FF2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B0796-2487-4A90-8DE1-9DB96E490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899DA-FF09-4CB4-B9E5-864B082A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9B79-7E7D-475F-A791-255B920E5CB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EF0C-8768-463D-9C7C-BD8DF131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EA2F5-9E4F-4FD0-B55B-E1E0023F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313E-D849-4D6E-B12C-5C90351D0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96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3E05B-51F5-4C14-8F52-26153804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0546F-1166-40FA-AD74-977D11506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E848A-8249-4556-A623-796DF0411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5729A9-EEE3-4A0D-B4FD-413D0EB3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9B79-7E7D-475F-A791-255B920E5CB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AA0BCD-9CBF-4A19-8F57-61A9B105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522971-B421-4E43-8EDA-2AC5DE7A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313E-D849-4D6E-B12C-5C90351D0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66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5A18E-C663-4731-9248-4D8297AB8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D4F36A-DE2C-4C18-B236-58EB97102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CB11E8-3FE2-4E79-8CE0-36FF7F189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8382FC-CBF8-4D77-BFEB-1336EC479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41F6AB-9E55-42E3-B290-A24FDBECC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D25560-80E5-4C82-838B-405B82E3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9B79-7E7D-475F-A791-255B920E5CB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CA6F7D-F3C4-4D07-88EF-E3E2601D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B362CC-1737-4129-8027-45C951BF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313E-D849-4D6E-B12C-5C90351D0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1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26544-77A2-40B4-89FF-C66F7345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F0AABC-90C0-4C0A-A709-8587A1A4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9B79-7E7D-475F-A791-255B920E5CB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7847AB-1660-41AE-802F-4A1689A8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59A05-D1FD-4DBF-8033-D57C3C06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313E-D849-4D6E-B12C-5C90351D0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28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3843EF-DC44-471B-84FD-AB994E3C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9B79-7E7D-475F-A791-255B920E5CB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04EAEB-9E63-4CD6-B893-E19B59CD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4B03DA-7FF3-4314-8645-B58354F0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313E-D849-4D6E-B12C-5C90351D0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7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551FB-5D9A-4D8F-BC4B-7261FDC7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4E8A5-24BE-4C37-8EA9-2A2F6E90D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F6A7A7-3C74-4F63-913B-EF52432E7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E70D71-6C19-4053-A7F4-7EDAF7D6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9B79-7E7D-475F-A791-255B920E5CB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CE7CF3-CAFA-4652-A9C7-7B145B57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8232C1-A95C-4E9E-8C2A-FB518A21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313E-D849-4D6E-B12C-5C90351D0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25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39446-2DA7-4E84-8A18-64CF86BF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443723-762A-470F-8161-865DC3DB4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2EE0F3-2D48-4A08-9DC2-88C6BB66A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C37682-EB18-44F2-A1E5-EB17D957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9B79-7E7D-475F-A791-255B920E5CB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FB71CF-1562-4EA6-8295-F24BA057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7E8722-F65F-4F0A-94E8-A758C3F8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313E-D849-4D6E-B12C-5C90351D0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76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125E39-1531-4D10-AD58-95A74519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02ECA1-3E64-40EB-B7C8-32D62A7FE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AA356-799E-4346-8352-E4494ADDE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49B79-7E7D-475F-A791-255B920E5CB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BB2F3-30A5-41E7-ABDA-3E07CEE32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558D3-DD1C-43A1-9CF6-C457AFF28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313E-D849-4D6E-B12C-5C90351D0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96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674B0-EC52-4AF9-9E53-9ADDF70F44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알고리즘 스터디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75556B-DD59-4AF0-8D3B-689D460C1C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94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67235-E68C-4DA2-BEDB-332443F8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altLang="ko-KR" dirty="0"/>
              <a:t>3,6,9</a:t>
            </a:r>
            <a:r>
              <a:rPr lang="ko-KR" altLang="en-US" dirty="0"/>
              <a:t>게임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41434-A2C2-47C9-B131-F3B4F57B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874DCA-116F-4C37-94B3-4226ECEE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6154"/>
            <a:ext cx="10644215" cy="238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5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B24CE-7215-48DF-8440-6AB5FE92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%</a:t>
            </a:r>
            <a:r>
              <a:rPr lang="ko-KR" altLang="en-US" dirty="0"/>
              <a:t>를 잘 사용해보자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3DFAF38-DAA6-47AC-A410-2607086D1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1149"/>
            <a:ext cx="5257800" cy="4377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93F199-38C1-4057-B0C9-9D36398FD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1581149"/>
            <a:ext cx="4606296" cy="437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8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F7404-D7C6-4818-9C2B-1346AC84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합 구하기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DD67E6-8308-4AF6-A774-F7EFDBD72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9079523" cy="35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6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D67FF-C0F9-47F6-963E-545930D3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D8732CD-9060-4D88-935D-B8A7C4E52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008" y="1319627"/>
            <a:ext cx="5528992" cy="52404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945A58-25A5-4027-BE64-0E4A094BE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19627"/>
            <a:ext cx="53911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39924F3-3F57-4F0F-BB0D-1462F5308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82" y="643467"/>
            <a:ext cx="4430636" cy="55710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1505FB-70C8-448F-9A0E-DFBE54CD3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80" y="643467"/>
            <a:ext cx="522863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C1633-5C27-4D98-B1E0-0EB209F0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357 -&gt; 0 -&gt; 3254 -&gt; 6875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7D551-083F-48A8-8A82-ABF39EAB7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</a:t>
            </a:r>
            <a:r>
              <a:rPr lang="en-US" altLang="ko-KR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40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</Words>
  <Application>Microsoft Office PowerPoint</Application>
  <PresentationFormat>와이드스크린</PresentationFormat>
  <Paragraphs>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알고리즘 스터디 2주차</vt:lpstr>
      <vt:lpstr>3,6,9게임!!</vt:lpstr>
      <vt:lpstr>/ %를 잘 사용해보자</vt:lpstr>
      <vt:lpstr>숫자 합 구하기</vt:lpstr>
      <vt:lpstr>자료형</vt:lpstr>
      <vt:lpstr>PowerPoint 프레젠테이션</vt:lpstr>
      <vt:lpstr>357 -&gt; 0 -&gt; 3254 -&gt; 6875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스터디 2주차</dc:title>
  <dc:creator>종현 백</dc:creator>
  <cp:lastModifiedBy>종현 백</cp:lastModifiedBy>
  <cp:revision>5</cp:revision>
  <dcterms:created xsi:type="dcterms:W3CDTF">2019-03-19T12:55:50Z</dcterms:created>
  <dcterms:modified xsi:type="dcterms:W3CDTF">2019-03-19T13:18:06Z</dcterms:modified>
</cp:coreProperties>
</file>