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0C0C-F6FF-49D4-9EBC-A8B16B61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BA8F6-BE5F-4213-9948-DA48D094F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32059-4A35-4D39-9E95-0BE19543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3FD5-D35B-4827-B0C3-5AFF42D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F8A3B-15E2-47C4-B296-C421DD81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6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52EE-A9B9-41DA-8B3A-18DFD0A4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F31B6-5B20-4C3A-BBBC-6D32F7BF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6FE42-59EA-4A9E-80E2-5375EC2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039C8-BCFD-4999-8006-96A9A08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DD972-7E01-485A-95BC-2D4E13E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D0AE1C-680D-4462-9B59-A1ADCA957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4BF44-89DA-4B4C-8B8E-F6EB2F58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106E1-DA17-4DFC-96C4-4FC6E70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1941F-AD56-4104-BAFB-B783174C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2185D-BDD2-4FD4-8080-319883AF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367F-AF38-4BEB-AA25-E32E5BD8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7052-2F89-4754-A7A5-498047F1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27F88-64DA-4FC1-9997-C2191035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6189-A99C-4CE2-85A6-D7FDEC83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95FD-A91A-4565-9C86-9B8DE70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A50D-11DA-4F73-86E2-C201EC29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3EBF-BFE2-439D-B6E5-8E9294C0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9A354-182F-4C8A-8AE4-71D998DD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866D-5421-4E41-B581-A2D4C3F5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9E34B-8BA6-4451-BFF3-B1316B8F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CF7F9-0D44-4BDA-8631-199BFDC7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4DFA2-E475-488C-84FD-00A8A18C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4BA49-A32F-43C7-AC99-4A2D1D06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8B064-B4FA-47D0-9CD6-EFA1B80A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06673-5408-48FB-A7A2-BCB9F8FB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49CF4-1540-424D-B15E-067C5147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0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6C51B-3E88-4A0F-9947-A6EB6C82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39318-8AA6-4E1C-8947-8D2E1C73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31DD6-0125-4686-B966-EA371308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B593CD-91E3-4072-989F-65B74D57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F248B-16EC-431B-B69E-E0D33B03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0837F2-52EB-41FB-9B30-DE98E776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264927-DBC5-4154-943A-ED469053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AD386-3FA7-428D-822A-D03580CC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10714-B821-4326-8831-8DA40F3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DCCBD-7C50-40E4-B895-D1C407FF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FED5C2-C446-47F0-B91F-443FB861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FB6058-6912-4D3B-A8D5-ACD253CB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C87E2F-6641-4B9C-9B0A-7341B85B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10D495-C257-4689-80FF-E374E6FE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E4FA8-EFAE-4D5A-913C-EED7ABF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C4964-8321-4D88-9C38-B150C8ED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E1DE6-6260-4ABE-AE3E-76506620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EC8A9-A6F2-428F-866D-1900CA88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1D1B0-EF2E-41E0-A77E-41FF328A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008F0-4BBC-4AD1-8166-D0673AF6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DF57B-69EA-4DE6-B0AA-3085F01A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8005-E149-4C95-90BC-CFBCB4AE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AA656-8E97-410C-BE0C-7D24D815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62AB0-39A7-4B1E-8B36-31F7A9DE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C69D0-5D3C-4604-A2DE-08536B11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00C35-5E7C-490B-BAD8-8D6D1155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BB896-E52A-469E-8C23-1611EE7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8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592C61-6485-4F95-A404-C8DB0198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AC6A2-7BCB-431E-B49A-B63CD3EC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44AF7-E722-4C6E-A6D9-31593BEE3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29DB-2C86-4BBF-B158-986F2FBA1B8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99CC-731F-49A6-8094-E39E5478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F08A3-96F2-46F3-B25F-B4096126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F3ED9-56FA-415A-8B24-BE7F540D0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 </a:t>
            </a:r>
            <a:r>
              <a:rPr lang="ko-KR" altLang="en-US" sz="8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</a:t>
            </a:r>
            <a:endParaRPr lang="ko-KR" altLang="en-US" sz="8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DF6AF-557F-4071-A4E2-5811ADD41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스터디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문제로 풀어보는 알고리즘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트레이닝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Q&amp;A)</a:t>
            </a: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96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AutoNum type="romanLcParenR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종료조건 필요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AutoNum type="romanLcParenR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AutoNum type="romanLcParenR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 자신을 다시 호출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AutoNum type="romanLcParenR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AutoNum type="romanLcParenR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재귀 호출에 메모리의 스택을 계속 누적해서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사용하다가 스택이 부족하면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 overflow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발생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3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이항계수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계산하라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n-1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r-1 + n-1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0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Quiz2_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피보나치 수열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술을 잘 먹는 이정화 씨는 매일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½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확률로 학교에 안 온다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너그러운 김지수 씨는 결석을 신경 쓰지 않으려 하지만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연속 결석한 이정화씨를 혼낸다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이정화 씨가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일간 등교할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한번도 김지수 씨에게 혼나지 않을 확률은 얼마일까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작성하거나 계산으로 구해보자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Quiz3_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수분할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이하의 자연수로만 나타내는 방법을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n/m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 하자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n, 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 받아서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n/m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수분할이 모두 몇 가지인지 계산하는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작성하라</a:t>
            </a:r>
          </a:p>
        </p:txBody>
      </p:sp>
    </p:spTree>
    <p:extLst>
      <p:ext uri="{BB962C8B-B14F-4D97-AF65-F5344CB8AC3E}">
        <p14:creationId xmlns:p14="http://schemas.microsoft.com/office/powerpoint/2010/main" val="14471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문제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indent="0" algn="ctr">
              <a:buNone/>
            </a:pP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7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159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나눔스퀘어 Bold</vt:lpstr>
      <vt:lpstr>맑은 고딕</vt:lpstr>
      <vt:lpstr>Office 테마</vt:lpstr>
      <vt:lpstr>알 쓰</vt:lpstr>
      <vt:lpstr>01 재귀적 프로그래밍</vt:lpstr>
      <vt:lpstr>01 재귀적 프로그래밍 Quiz1_이항계수</vt:lpstr>
      <vt:lpstr>01 재귀적 프로그래밍 Quiz2_피보나치 수열</vt:lpstr>
      <vt:lpstr>01 재귀적 프로그래밍 Quiz3_수분할</vt:lpstr>
      <vt:lpstr>01 재귀적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 쓰</dc:title>
  <dc:creator>이동찬</dc:creator>
  <cp:lastModifiedBy>이동찬</cp:lastModifiedBy>
  <cp:revision>4</cp:revision>
  <dcterms:created xsi:type="dcterms:W3CDTF">2019-03-19T16:41:24Z</dcterms:created>
  <dcterms:modified xsi:type="dcterms:W3CDTF">2019-03-20T04:18:41Z</dcterms:modified>
</cp:coreProperties>
</file>