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나눔바른고딕" panose="020B0603020101020101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4641FA-090A-4E9C-A05E-DAB2F86EF455}" v="159" dt="2019-03-19T11:26:28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우진 이" userId="3623154a-3ffd-4bcf-a677-5ba987cb33a5" providerId="ADAL" clId="{DF4641FA-090A-4E9C-A05E-DAB2F86EF455}"/>
    <pc:docChg chg="addSld modSld sldOrd">
      <pc:chgData name="우진 이" userId="3623154a-3ffd-4bcf-a677-5ba987cb33a5" providerId="ADAL" clId="{DF4641FA-090A-4E9C-A05E-DAB2F86EF455}" dt="2019-03-19T11:26:28.231" v="145"/>
      <pc:docMkLst>
        <pc:docMk/>
      </pc:docMkLst>
      <pc:sldChg chg="modSp">
        <pc:chgData name="우진 이" userId="3623154a-3ffd-4bcf-a677-5ba987cb33a5" providerId="ADAL" clId="{DF4641FA-090A-4E9C-A05E-DAB2F86EF455}" dt="2019-03-19T11:01:56.919" v="13"/>
        <pc:sldMkLst>
          <pc:docMk/>
          <pc:sldMk cId="1631983825" sldId="258"/>
        </pc:sldMkLst>
        <pc:spChg chg="mod">
          <ac:chgData name="우진 이" userId="3623154a-3ffd-4bcf-a677-5ba987cb33a5" providerId="ADAL" clId="{DF4641FA-090A-4E9C-A05E-DAB2F86EF455}" dt="2019-03-19T11:01:56.919" v="13"/>
          <ac:spMkLst>
            <pc:docMk/>
            <pc:sldMk cId="1631983825" sldId="258"/>
            <ac:spMk id="4" creationId="{CA692817-76C8-4587-89D4-5222667454EF}"/>
          </ac:spMkLst>
        </pc:spChg>
      </pc:sldChg>
      <pc:sldChg chg="addSp delSp modSp add">
        <pc:chgData name="우진 이" userId="3623154a-3ffd-4bcf-a677-5ba987cb33a5" providerId="ADAL" clId="{DF4641FA-090A-4E9C-A05E-DAB2F86EF455}" dt="2019-03-19T11:08:51.441" v="27"/>
        <pc:sldMkLst>
          <pc:docMk/>
          <pc:sldMk cId="209384689" sldId="259"/>
        </pc:sldMkLst>
        <pc:spChg chg="del">
          <ac:chgData name="우진 이" userId="3623154a-3ffd-4bcf-a677-5ba987cb33a5" providerId="ADAL" clId="{DF4641FA-090A-4E9C-A05E-DAB2F86EF455}" dt="2019-03-19T11:06:53.968" v="18" actId="931"/>
          <ac:spMkLst>
            <pc:docMk/>
            <pc:sldMk cId="209384689" sldId="259"/>
            <ac:spMk id="3" creationId="{D370B3B2-AE97-45F3-BE8B-40758E9488B0}"/>
          </ac:spMkLst>
        </pc:spChg>
        <pc:spChg chg="add mod">
          <ac:chgData name="우진 이" userId="3623154a-3ffd-4bcf-a677-5ba987cb33a5" providerId="ADAL" clId="{DF4641FA-090A-4E9C-A05E-DAB2F86EF455}" dt="2019-03-19T11:08:51.441" v="27"/>
          <ac:spMkLst>
            <pc:docMk/>
            <pc:sldMk cId="209384689" sldId="259"/>
            <ac:spMk id="8" creationId="{4BC688DB-3ADB-4DDF-B174-4D7D8404D47C}"/>
          </ac:spMkLst>
        </pc:spChg>
        <pc:picChg chg="add mod">
          <ac:chgData name="우진 이" userId="3623154a-3ffd-4bcf-a677-5ba987cb33a5" providerId="ADAL" clId="{DF4641FA-090A-4E9C-A05E-DAB2F86EF455}" dt="2019-03-19T11:06:53.968" v="18" actId="931"/>
          <ac:picMkLst>
            <pc:docMk/>
            <pc:sldMk cId="209384689" sldId="259"/>
            <ac:picMk id="5" creationId="{3876D14D-7026-462E-806E-08C9257F3B09}"/>
          </ac:picMkLst>
        </pc:picChg>
        <pc:picChg chg="add mod">
          <ac:chgData name="우진 이" userId="3623154a-3ffd-4bcf-a677-5ba987cb33a5" providerId="ADAL" clId="{DF4641FA-090A-4E9C-A05E-DAB2F86EF455}" dt="2019-03-19T11:07:14.901" v="19" actId="931"/>
          <ac:picMkLst>
            <pc:docMk/>
            <pc:sldMk cId="209384689" sldId="259"/>
            <ac:picMk id="7" creationId="{6131D0E5-09F5-4519-B488-3CE2F3BBA715}"/>
          </ac:picMkLst>
        </pc:picChg>
      </pc:sldChg>
      <pc:sldChg chg="modSp add">
        <pc:chgData name="우진 이" userId="3623154a-3ffd-4bcf-a677-5ba987cb33a5" providerId="ADAL" clId="{DF4641FA-090A-4E9C-A05E-DAB2F86EF455}" dt="2019-03-19T11:05:20.090" v="17"/>
        <pc:sldMkLst>
          <pc:docMk/>
          <pc:sldMk cId="4138167359" sldId="260"/>
        </pc:sldMkLst>
        <pc:spChg chg="mod">
          <ac:chgData name="우진 이" userId="3623154a-3ffd-4bcf-a677-5ba987cb33a5" providerId="ADAL" clId="{DF4641FA-090A-4E9C-A05E-DAB2F86EF455}" dt="2019-03-19T11:05:20.090" v="17"/>
          <ac:spMkLst>
            <pc:docMk/>
            <pc:sldMk cId="4138167359" sldId="260"/>
            <ac:spMk id="4" creationId="{CA692817-76C8-4587-89D4-5222667454EF}"/>
          </ac:spMkLst>
        </pc:spChg>
      </pc:sldChg>
      <pc:sldChg chg="modSp add">
        <pc:chgData name="우진 이" userId="3623154a-3ffd-4bcf-a677-5ba987cb33a5" providerId="ADAL" clId="{DF4641FA-090A-4E9C-A05E-DAB2F86EF455}" dt="2019-03-19T11:13:05.738" v="47"/>
        <pc:sldMkLst>
          <pc:docMk/>
          <pc:sldMk cId="3120544909" sldId="261"/>
        </pc:sldMkLst>
        <pc:spChg chg="mod">
          <ac:chgData name="우진 이" userId="3623154a-3ffd-4bcf-a677-5ba987cb33a5" providerId="ADAL" clId="{DF4641FA-090A-4E9C-A05E-DAB2F86EF455}" dt="2019-03-19T11:13:05.738" v="47"/>
          <ac:spMkLst>
            <pc:docMk/>
            <pc:sldMk cId="3120544909" sldId="261"/>
            <ac:spMk id="4" creationId="{B61D8AA3-1E47-4392-993E-47B2FC664183}"/>
          </ac:spMkLst>
        </pc:spChg>
      </pc:sldChg>
      <pc:sldChg chg="modSp add">
        <pc:chgData name="우진 이" userId="3623154a-3ffd-4bcf-a677-5ba987cb33a5" providerId="ADAL" clId="{DF4641FA-090A-4E9C-A05E-DAB2F86EF455}" dt="2019-03-19T11:15:52.646" v="51"/>
        <pc:sldMkLst>
          <pc:docMk/>
          <pc:sldMk cId="2451170465" sldId="262"/>
        </pc:sldMkLst>
        <pc:spChg chg="mod">
          <ac:chgData name="우진 이" userId="3623154a-3ffd-4bcf-a677-5ba987cb33a5" providerId="ADAL" clId="{DF4641FA-090A-4E9C-A05E-DAB2F86EF455}" dt="2019-03-19T11:15:52.646" v="51"/>
          <ac:spMkLst>
            <pc:docMk/>
            <pc:sldMk cId="2451170465" sldId="262"/>
            <ac:spMk id="2" creationId="{5D84A89D-BDD6-4C99-A3FC-941115E8E0B6}"/>
          </ac:spMkLst>
        </pc:spChg>
        <pc:spChg chg="mod">
          <ac:chgData name="우진 이" userId="3623154a-3ffd-4bcf-a677-5ba987cb33a5" providerId="ADAL" clId="{DF4641FA-090A-4E9C-A05E-DAB2F86EF455}" dt="2019-03-19T11:15:47.894" v="49"/>
          <ac:spMkLst>
            <pc:docMk/>
            <pc:sldMk cId="2451170465" sldId="262"/>
            <ac:spMk id="3" creationId="{995C3C0C-CBF1-4EF6-B953-1C897663929B}"/>
          </ac:spMkLst>
        </pc:spChg>
      </pc:sldChg>
      <pc:sldChg chg="modSp add">
        <pc:chgData name="우진 이" userId="3623154a-3ffd-4bcf-a677-5ba987cb33a5" providerId="ADAL" clId="{DF4641FA-090A-4E9C-A05E-DAB2F86EF455}" dt="2019-03-19T11:16:09.565" v="55"/>
        <pc:sldMkLst>
          <pc:docMk/>
          <pc:sldMk cId="1393595837" sldId="263"/>
        </pc:sldMkLst>
        <pc:spChg chg="mod">
          <ac:chgData name="우진 이" userId="3623154a-3ffd-4bcf-a677-5ba987cb33a5" providerId="ADAL" clId="{DF4641FA-090A-4E9C-A05E-DAB2F86EF455}" dt="2019-03-19T11:16:07.585" v="54"/>
          <ac:spMkLst>
            <pc:docMk/>
            <pc:sldMk cId="1393595837" sldId="263"/>
            <ac:spMk id="2" creationId="{A5F9B9F8-4544-48F5-AE80-BA938A708DCC}"/>
          </ac:spMkLst>
        </pc:spChg>
        <pc:spChg chg="mod">
          <ac:chgData name="우진 이" userId="3623154a-3ffd-4bcf-a677-5ba987cb33a5" providerId="ADAL" clId="{DF4641FA-090A-4E9C-A05E-DAB2F86EF455}" dt="2019-03-19T11:16:09.565" v="55"/>
          <ac:spMkLst>
            <pc:docMk/>
            <pc:sldMk cId="1393595837" sldId="263"/>
            <ac:spMk id="3" creationId="{AC2102B7-B85C-43CA-A42D-EF9381C548BF}"/>
          </ac:spMkLst>
        </pc:spChg>
      </pc:sldChg>
      <pc:sldChg chg="modSp add">
        <pc:chgData name="우진 이" userId="3623154a-3ffd-4bcf-a677-5ba987cb33a5" providerId="ADAL" clId="{DF4641FA-090A-4E9C-A05E-DAB2F86EF455}" dt="2019-03-19T11:21:51.734" v="105"/>
        <pc:sldMkLst>
          <pc:docMk/>
          <pc:sldMk cId="1981505252" sldId="264"/>
        </pc:sldMkLst>
        <pc:spChg chg="mod">
          <ac:chgData name="우진 이" userId="3623154a-3ffd-4bcf-a677-5ba987cb33a5" providerId="ADAL" clId="{DF4641FA-090A-4E9C-A05E-DAB2F86EF455}" dt="2019-03-19T11:16:23.126" v="59"/>
          <ac:spMkLst>
            <pc:docMk/>
            <pc:sldMk cId="1981505252" sldId="264"/>
            <ac:spMk id="2" creationId="{2DA91622-A0FC-422D-B032-C89BA0FF25F2}"/>
          </ac:spMkLst>
        </pc:spChg>
        <pc:spChg chg="mod">
          <ac:chgData name="우진 이" userId="3623154a-3ffd-4bcf-a677-5ba987cb33a5" providerId="ADAL" clId="{DF4641FA-090A-4E9C-A05E-DAB2F86EF455}" dt="2019-03-19T11:21:51.734" v="105"/>
          <ac:spMkLst>
            <pc:docMk/>
            <pc:sldMk cId="1981505252" sldId="264"/>
            <ac:spMk id="3" creationId="{F5C7CA7D-BDB8-4C91-9492-C801CA70519B}"/>
          </ac:spMkLst>
        </pc:spChg>
      </pc:sldChg>
      <pc:sldChg chg="addSp modSp add">
        <pc:chgData name="우진 이" userId="3623154a-3ffd-4bcf-a677-5ba987cb33a5" providerId="ADAL" clId="{DF4641FA-090A-4E9C-A05E-DAB2F86EF455}" dt="2019-03-19T11:20:10.993" v="76"/>
        <pc:sldMkLst>
          <pc:docMk/>
          <pc:sldMk cId="3387780002" sldId="265"/>
        </pc:sldMkLst>
        <pc:spChg chg="mod">
          <ac:chgData name="우진 이" userId="3623154a-3ffd-4bcf-a677-5ba987cb33a5" providerId="ADAL" clId="{DF4641FA-090A-4E9C-A05E-DAB2F86EF455}" dt="2019-03-19T11:17:37.230" v="73"/>
          <ac:spMkLst>
            <pc:docMk/>
            <pc:sldMk cId="3387780002" sldId="265"/>
            <ac:spMk id="2" creationId="{6239B46E-EB9F-42CB-8A02-67F1160B4D10}"/>
          </ac:spMkLst>
        </pc:spChg>
        <pc:picChg chg="add">
          <ac:chgData name="우진 이" userId="3623154a-3ffd-4bcf-a677-5ba987cb33a5" providerId="ADAL" clId="{DF4641FA-090A-4E9C-A05E-DAB2F86EF455}" dt="2019-03-19T11:19:17.290" v="74"/>
          <ac:picMkLst>
            <pc:docMk/>
            <pc:sldMk cId="3387780002" sldId="265"/>
            <ac:picMk id="4" creationId="{459F27C2-6AC4-4165-907A-89C32B87F630}"/>
          </ac:picMkLst>
        </pc:picChg>
        <pc:picChg chg="add">
          <ac:chgData name="우진 이" userId="3623154a-3ffd-4bcf-a677-5ba987cb33a5" providerId="ADAL" clId="{DF4641FA-090A-4E9C-A05E-DAB2F86EF455}" dt="2019-03-19T11:19:46.717" v="75"/>
          <ac:picMkLst>
            <pc:docMk/>
            <pc:sldMk cId="3387780002" sldId="265"/>
            <ac:picMk id="5" creationId="{2839EED4-13C9-4AA0-B12E-0A071FA8A84B}"/>
          </ac:picMkLst>
        </pc:picChg>
        <pc:picChg chg="add">
          <ac:chgData name="우진 이" userId="3623154a-3ffd-4bcf-a677-5ba987cb33a5" providerId="ADAL" clId="{DF4641FA-090A-4E9C-A05E-DAB2F86EF455}" dt="2019-03-19T11:20:10.993" v="76"/>
          <ac:picMkLst>
            <pc:docMk/>
            <pc:sldMk cId="3387780002" sldId="265"/>
            <ac:picMk id="6" creationId="{DB2C7CE8-EEDC-4926-90F0-2AD25E30B6CF}"/>
          </ac:picMkLst>
        </pc:picChg>
      </pc:sldChg>
      <pc:sldChg chg="modSp add">
        <pc:chgData name="우진 이" userId="3623154a-3ffd-4bcf-a677-5ba987cb33a5" providerId="ADAL" clId="{DF4641FA-090A-4E9C-A05E-DAB2F86EF455}" dt="2019-03-19T11:22:02.220" v="107"/>
        <pc:sldMkLst>
          <pc:docMk/>
          <pc:sldMk cId="1579315437" sldId="266"/>
        </pc:sldMkLst>
        <pc:spChg chg="mod">
          <ac:chgData name="우진 이" userId="3623154a-3ffd-4bcf-a677-5ba987cb33a5" providerId="ADAL" clId="{DF4641FA-090A-4E9C-A05E-DAB2F86EF455}" dt="2019-03-19T11:20:29.661" v="80"/>
          <ac:spMkLst>
            <pc:docMk/>
            <pc:sldMk cId="1579315437" sldId="266"/>
            <ac:spMk id="2" creationId="{E6843C03-2FA4-44F7-9E46-5BD6C09572AD}"/>
          </ac:spMkLst>
        </pc:spChg>
        <pc:spChg chg="mod">
          <ac:chgData name="우진 이" userId="3623154a-3ffd-4bcf-a677-5ba987cb33a5" providerId="ADAL" clId="{DF4641FA-090A-4E9C-A05E-DAB2F86EF455}" dt="2019-03-19T11:22:02.220" v="107"/>
          <ac:spMkLst>
            <pc:docMk/>
            <pc:sldMk cId="1579315437" sldId="266"/>
            <ac:spMk id="3" creationId="{4596F226-E564-4EC0-972C-3C4FD5C2A0AE}"/>
          </ac:spMkLst>
        </pc:spChg>
      </pc:sldChg>
      <pc:sldChg chg="addSp modSp add">
        <pc:chgData name="우진 이" userId="3623154a-3ffd-4bcf-a677-5ba987cb33a5" providerId="ADAL" clId="{DF4641FA-090A-4E9C-A05E-DAB2F86EF455}" dt="2019-03-19T11:24:26.360" v="110"/>
        <pc:sldMkLst>
          <pc:docMk/>
          <pc:sldMk cId="3302095788" sldId="267"/>
        </pc:sldMkLst>
        <pc:spChg chg="mod">
          <ac:chgData name="우진 이" userId="3623154a-3ffd-4bcf-a677-5ba987cb33a5" providerId="ADAL" clId="{DF4641FA-090A-4E9C-A05E-DAB2F86EF455}" dt="2019-03-19T11:21:40.982" v="102"/>
          <ac:spMkLst>
            <pc:docMk/>
            <pc:sldMk cId="3302095788" sldId="267"/>
            <ac:spMk id="2" creationId="{6C52CA8C-CEE2-48BD-900D-F23CDDF96FE9}"/>
          </ac:spMkLst>
        </pc:spChg>
        <pc:picChg chg="add">
          <ac:chgData name="우진 이" userId="3623154a-3ffd-4bcf-a677-5ba987cb33a5" providerId="ADAL" clId="{DF4641FA-090A-4E9C-A05E-DAB2F86EF455}" dt="2019-03-19T11:23:11.328" v="108"/>
          <ac:picMkLst>
            <pc:docMk/>
            <pc:sldMk cId="3302095788" sldId="267"/>
            <ac:picMk id="4" creationId="{D070828E-1CF3-43EF-972E-476B888D2D34}"/>
          </ac:picMkLst>
        </pc:picChg>
        <pc:picChg chg="add">
          <ac:chgData name="우진 이" userId="3623154a-3ffd-4bcf-a677-5ba987cb33a5" providerId="ADAL" clId="{DF4641FA-090A-4E9C-A05E-DAB2F86EF455}" dt="2019-03-19T11:23:47.488" v="109"/>
          <ac:picMkLst>
            <pc:docMk/>
            <pc:sldMk cId="3302095788" sldId="267"/>
            <ac:picMk id="5" creationId="{EE7CFDAD-D086-40BE-84B7-3E8DDB399100}"/>
          </ac:picMkLst>
        </pc:picChg>
        <pc:picChg chg="add">
          <ac:chgData name="우진 이" userId="3623154a-3ffd-4bcf-a677-5ba987cb33a5" providerId="ADAL" clId="{DF4641FA-090A-4E9C-A05E-DAB2F86EF455}" dt="2019-03-19T11:24:26.360" v="110"/>
          <ac:picMkLst>
            <pc:docMk/>
            <pc:sldMk cId="3302095788" sldId="267"/>
            <ac:picMk id="6" creationId="{52687664-4705-410D-8CAC-BFB348534DC9}"/>
          </ac:picMkLst>
        </pc:picChg>
      </pc:sldChg>
      <pc:sldChg chg="modSp add ord">
        <pc:chgData name="우진 이" userId="3623154a-3ffd-4bcf-a677-5ba987cb33a5" providerId="ADAL" clId="{DF4641FA-090A-4E9C-A05E-DAB2F86EF455}" dt="2019-03-19T11:26:28.231" v="145"/>
        <pc:sldMkLst>
          <pc:docMk/>
          <pc:sldMk cId="1874115514" sldId="268"/>
        </pc:sldMkLst>
        <pc:spChg chg="mod">
          <ac:chgData name="우진 이" userId="3623154a-3ffd-4bcf-a677-5ba987cb33a5" providerId="ADAL" clId="{DF4641FA-090A-4E9C-A05E-DAB2F86EF455}" dt="2019-03-19T11:25:05.550" v="113"/>
          <ac:spMkLst>
            <pc:docMk/>
            <pc:sldMk cId="1874115514" sldId="268"/>
            <ac:spMk id="2" creationId="{7180B77F-95E7-4BD0-BE23-0ABCBD8B7100}"/>
          </ac:spMkLst>
        </pc:spChg>
        <pc:spChg chg="mod">
          <ac:chgData name="우진 이" userId="3623154a-3ffd-4bcf-a677-5ba987cb33a5" providerId="ADAL" clId="{DF4641FA-090A-4E9C-A05E-DAB2F86EF455}" dt="2019-03-19T11:26:28.231" v="145"/>
          <ac:spMkLst>
            <pc:docMk/>
            <pc:sldMk cId="1874115514" sldId="268"/>
            <ac:spMk id="3" creationId="{DC54B0B6-1DD2-465E-9F9F-2828138E42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5CB28-5BEA-4966-8531-66B14A79E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144A8F-1640-430B-9097-EB0B8F707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5FF53-CB11-4775-B852-CD60BB72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9601-4DA1-41D1-8A75-3693B74A138F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64FD5-2C22-4F81-A95F-D94E7B6B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C80D6-D81F-400A-AD8A-AD313C8B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61B0-A162-454A-8B42-A8AC15EE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13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B9299-2481-4A21-A00E-91A60786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5B2223-DA11-4BCC-AF1D-A3E6EC655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9E125-5815-4DA2-BEBA-7DCA8572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9601-4DA1-41D1-8A75-3693B74A138F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D36A1-375A-4456-8789-2E87A1D1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D95381-833F-47FC-A93F-C380ED67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61B0-A162-454A-8B42-A8AC15EE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1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A28C5D-5620-4E51-B7E7-AA4A54550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9FB7A6-984B-4348-B3B9-C78FFD0E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1C1D20-8013-415B-8CE9-6F8FE148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9601-4DA1-41D1-8A75-3693B74A138F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82C9F3-35DF-4293-99D6-6CF69AA6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DDE65-7144-490A-A534-0936CE0D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61B0-A162-454A-8B42-A8AC15EE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82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6CB0D-4CAA-4616-B18D-1D5D8665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7B04C-F78B-4A2A-B18E-F896782FC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AFD41-99F8-4135-99FB-6C95A4B4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9601-4DA1-41D1-8A75-3693B74A138F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BEB80-5B43-447F-837A-6C8E33D1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703C1-998D-44A1-9711-077AD87B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61B0-A162-454A-8B42-A8AC15EE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39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F75A4-0AB4-4841-9015-8F01D4E7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9AF954-507D-4DB8-A488-4E2D06BD5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96EA6-FBC3-452C-88C1-13B951E4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9601-4DA1-41D1-8A75-3693B74A138F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B8B24-1077-4637-B085-86168E03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E2967-96DF-4815-ADEF-4328BBD5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61B0-A162-454A-8B42-A8AC15EE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29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4B492-E251-4C1A-9165-76DAFA5A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95D99-60D1-4AE8-9F69-9BC703FD6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B6C265-629B-474D-ABB7-D6C6D7DC8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C7D6E-FEE8-453A-9C7A-64CD5559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9601-4DA1-41D1-8A75-3693B74A138F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15E29-0E65-4BCC-83C6-4A4177FA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BD624A-A02E-4027-BAC8-61376D8E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61B0-A162-454A-8B42-A8AC15EE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26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CA0FF-93AD-43BF-A8C0-94B2762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AF3622-8ADB-4A24-BE54-A11AA0416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067A1C-DE4D-4645-93FC-6AB6CD5BF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4BD7E7-4B9B-4BCD-8F62-2145CDB39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42F44E-9C4C-484F-9473-D2140D800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88F03E-8EC2-4430-AA0B-BE071B90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9601-4DA1-41D1-8A75-3693B74A138F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560A7B-1FE3-4A6F-B0C8-BDEF2E32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B56C9-032D-4B93-9C25-ADAE09D5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61B0-A162-454A-8B42-A8AC15EE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93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16E72-4572-486E-8252-B413B76E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F03979-6C66-449F-BD70-48A1F87E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9601-4DA1-41D1-8A75-3693B74A138F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14C5BA-7B85-4D42-9F43-9757C983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6AA305-326E-42D5-905F-CDCE5417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61B0-A162-454A-8B42-A8AC15EE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0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A380C7-C90D-4AD4-8040-ACCEE9A4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9601-4DA1-41D1-8A75-3693B74A138F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2EA8A7-959A-4CA7-812D-732C4B5A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0DA9FE-99BC-41A8-BE0E-461F002D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61B0-A162-454A-8B42-A8AC15EE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0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52CBF-D534-4F80-901F-6BE21CA3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FC4DE-F210-4BE8-BA7D-1C3661AD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9FCB98-FE75-45C7-87E3-B49B7CDE3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A3F6E-A4C0-4F56-8035-E01F57CE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9601-4DA1-41D1-8A75-3693B74A138F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448C3B-3F44-44B2-888E-34C3CA6C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7ADE23-F142-4C70-8DC6-897A0345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61B0-A162-454A-8B42-A8AC15EE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5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660DF-4B8B-40ED-97EC-5DBDAB1A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C27F5D-E133-480D-A446-FEDAEF482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A6CC77-20AC-4DD4-AF4B-9339561F6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12E536-18DC-4C79-8526-3F8DE191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9601-4DA1-41D1-8A75-3693B74A138F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51F39A-4993-4CA3-8BF4-951FA401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829274-1307-4EDD-B416-8AD8663D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61B0-A162-454A-8B42-A8AC15EE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3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D8BCA2-D98A-4CDA-AC8A-297DF67C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F97785-0D05-4DAF-96E4-F59FC57DA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28C6A-25DE-4340-A0A7-775C00148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19601-4DA1-41D1-8A75-3693B74A138F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9554C-0843-44C9-944F-482C82CF1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9B602-7383-473E-976E-C37184567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561B0-A162-454A-8B42-A8AC15EE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6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EAE69-DA9B-4F6F-8B8B-99C2DDBD6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알스</a:t>
            </a:r>
            <a:br>
              <a:rPr lang="en-US" altLang="ko-KR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알고리즘 스터디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7627FA-E2B9-40DF-90CD-82CB22876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7150"/>
            <a:ext cx="9144000" cy="1655762"/>
          </a:xfrm>
        </p:spPr>
        <p:txBody>
          <a:bodyPr/>
          <a:lstStyle/>
          <a:p>
            <a:r>
              <a:rPr lang="ko-KR" altLang="en-US" dirty="0"/>
              <a:t>자료구조 활용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 </a:t>
            </a:r>
            <a:r>
              <a:rPr lang="en-US" altLang="ko-KR" dirty="0"/>
              <a:t>16</a:t>
            </a:r>
            <a:r>
              <a:rPr lang="ko-KR" altLang="en-US" dirty="0"/>
              <a:t>학번 이우진</a:t>
            </a:r>
          </a:p>
        </p:txBody>
      </p:sp>
    </p:spTree>
    <p:extLst>
      <p:ext uri="{BB962C8B-B14F-4D97-AF65-F5344CB8AC3E}">
        <p14:creationId xmlns:p14="http://schemas.microsoft.com/office/powerpoint/2010/main" val="1353098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9B46E-EB9F-42CB-8A02-67F116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  <a:r>
              <a:rPr lang="en-US" altLang="ko-KR" dirty="0"/>
              <a:t>- </a:t>
            </a:r>
            <a:r>
              <a:rPr lang="ko-KR" altLang="en-US" dirty="0"/>
              <a:t>괄호 문제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9F27C2-6AC4-4165-907A-89C32B87F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07" y="1562469"/>
            <a:ext cx="4220283" cy="46954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39EED4-13C9-4AA0-B12E-0A071FA8A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6" y="1562469"/>
            <a:ext cx="3795448" cy="1438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2C7CE8-EEDC-4926-90F0-2AD25E30B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226" y="3190875"/>
            <a:ext cx="4133370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8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43C03-2FA4-44F7-9E46-5BD6C095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</a:t>
            </a:r>
            <a:r>
              <a:rPr lang="en-US" altLang="ko-KR" dirty="0"/>
              <a:t>– </a:t>
            </a:r>
            <a:r>
              <a:rPr lang="ko-KR" altLang="en-US" dirty="0" err="1"/>
              <a:t>조세퍼스</a:t>
            </a:r>
            <a:r>
              <a:rPr lang="ko-KR" altLang="en-US" dirty="0"/>
              <a:t>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6F226-E564-4EC0-972C-3C4FD5C2A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원형으로 검사</a:t>
            </a:r>
            <a:endParaRPr lang="en-US" altLang="ko-KR" dirty="0"/>
          </a:p>
          <a:p>
            <a:r>
              <a:rPr lang="ko-KR" altLang="en-US" dirty="0"/>
              <a:t>검사한 요소는 다시 뒤로 가는것과 구조가 같음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검사하면서 </a:t>
            </a:r>
            <a:r>
              <a:rPr lang="en-US" altLang="ko-KR" dirty="0"/>
              <a:t>m</a:t>
            </a:r>
            <a:r>
              <a:rPr lang="ko-KR" altLang="en-US" dirty="0"/>
              <a:t>번째는 순열에 넣고 나머지는 뒤로 보내자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큐 이용</a:t>
            </a:r>
          </a:p>
        </p:txBody>
      </p:sp>
    </p:spTree>
    <p:extLst>
      <p:ext uri="{BB962C8B-B14F-4D97-AF65-F5344CB8AC3E}">
        <p14:creationId xmlns:p14="http://schemas.microsoft.com/office/powerpoint/2010/main" val="1579315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2CA8C-CEE2-48BD-900D-F23CDDF9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  <a:r>
              <a:rPr lang="en-US" altLang="ko-KR" dirty="0"/>
              <a:t>- </a:t>
            </a:r>
            <a:r>
              <a:rPr lang="ko-KR" altLang="en-US" dirty="0" err="1"/>
              <a:t>조세퍼스</a:t>
            </a:r>
            <a:r>
              <a:rPr lang="ko-KR" altLang="en-US" dirty="0"/>
              <a:t> 문제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70828E-1CF3-43EF-972E-476B888D2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27594" cy="30429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7CFDAD-D086-40BE-84B7-3E8DDB399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33" y="1690688"/>
            <a:ext cx="5194267" cy="30792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687664-4705-410D-8CAC-BFB348534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33" y="4953257"/>
            <a:ext cx="2641567" cy="164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95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0B77F-95E7-4BD0-BE23-0ABCBD8B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4B0B6-1DD2-465E-9F9F-2828138E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백준 온라인 저지 </a:t>
            </a:r>
            <a:r>
              <a:rPr lang="en-US" altLang="ko-KR" dirty="0"/>
              <a:t>– </a:t>
            </a:r>
            <a:r>
              <a:rPr lang="ko-KR" altLang="en-US" dirty="0"/>
              <a:t>문제 </a:t>
            </a:r>
            <a:r>
              <a:rPr lang="en-US" altLang="ko-KR" dirty="0"/>
              <a:t>– </a:t>
            </a:r>
            <a:r>
              <a:rPr lang="ko-KR" altLang="en-US" dirty="0"/>
              <a:t>단계별 문제에 문제들이 쉬운 문제부터 어려운 </a:t>
            </a:r>
            <a:r>
              <a:rPr lang="ko-KR" altLang="en-US"/>
              <a:t>문제들까지 단계별로 </a:t>
            </a:r>
            <a:r>
              <a:rPr lang="ko-KR" altLang="en-US" dirty="0"/>
              <a:t>정리가 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백준 문제는 인터넷에 풀이법이 올라와 있는 것들이 많다</a:t>
            </a:r>
            <a:r>
              <a:rPr lang="en-US" altLang="ko-KR" dirty="0"/>
              <a:t>. </a:t>
            </a:r>
            <a:r>
              <a:rPr lang="ko-KR" altLang="en-US" dirty="0" err="1"/>
              <a:t>구글링하면</a:t>
            </a:r>
            <a:r>
              <a:rPr lang="ko-KR" altLang="en-US" dirty="0"/>
              <a:t>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11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1F9C7-3AA9-457B-9701-57ABAB7F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AD30247-8623-47E9-B3FE-622A37F6A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4" y="1926095"/>
            <a:ext cx="6341708" cy="43757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A27076-1403-4CC2-BA25-45DCDC546EDF}"/>
              </a:ext>
            </a:extLst>
          </p:cNvPr>
          <p:cNvSpPr txBox="1"/>
          <p:nvPr/>
        </p:nvSpPr>
        <p:spPr>
          <a:xfrm>
            <a:off x="7801558" y="1690688"/>
            <a:ext cx="32560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LIFO : Last In First Out</a:t>
            </a:r>
          </a:p>
          <a:p>
            <a:endParaRPr lang="en-US" altLang="ko-KR" sz="2400" dirty="0"/>
          </a:p>
          <a:p>
            <a:r>
              <a:rPr lang="en-US" altLang="ko-KR" sz="2400" dirty="0"/>
              <a:t>Push</a:t>
            </a:r>
          </a:p>
          <a:p>
            <a:r>
              <a:rPr lang="en-US" altLang="ko-KR" sz="2400" dirty="0"/>
              <a:t>Pop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469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1F9C7-3AA9-457B-9701-57ABAB7F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STL Stack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692817-76C8-4587-89D4-522266745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#include &lt;stack&gt;</a:t>
            </a:r>
          </a:p>
          <a:p>
            <a:r>
              <a:rPr lang="en-US" altLang="ko-KR" dirty="0"/>
              <a:t>stack&lt;int&gt; numbers;</a:t>
            </a:r>
          </a:p>
          <a:p>
            <a:pPr lvl="1"/>
            <a:r>
              <a:rPr lang="ko-KR" altLang="en-US" dirty="0"/>
              <a:t>스택 자료형 선언</a:t>
            </a:r>
            <a:endParaRPr lang="en-US" altLang="ko-KR" dirty="0"/>
          </a:p>
          <a:p>
            <a:r>
              <a:rPr lang="en-US" altLang="ko-KR" dirty="0" err="1"/>
              <a:t>numbers.push</a:t>
            </a:r>
            <a:r>
              <a:rPr lang="en-US" altLang="ko-KR" dirty="0"/>
              <a:t>(3);</a:t>
            </a:r>
          </a:p>
          <a:p>
            <a:pPr lvl="1"/>
            <a:r>
              <a:rPr lang="ko-KR" altLang="en-US" dirty="0"/>
              <a:t>스택에 </a:t>
            </a:r>
            <a:r>
              <a:rPr lang="en-US" altLang="ko-KR" dirty="0"/>
              <a:t>3 </a:t>
            </a:r>
            <a:r>
              <a:rPr lang="ko-KR" altLang="en-US" dirty="0"/>
              <a:t>입력</a:t>
            </a:r>
            <a:r>
              <a:rPr lang="en-US" altLang="ko-KR" dirty="0"/>
              <a:t>(</a:t>
            </a:r>
            <a:r>
              <a:rPr lang="ko-KR" altLang="en-US" dirty="0"/>
              <a:t>쌓기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numbers.top</a:t>
            </a:r>
            <a:r>
              <a:rPr lang="en-US" altLang="ko-KR" dirty="0"/>
              <a:t>();</a:t>
            </a:r>
          </a:p>
          <a:p>
            <a:pPr lvl="1"/>
            <a:r>
              <a:rPr lang="ko-KR" altLang="en-US" dirty="0"/>
              <a:t>스택의 가장 위</a:t>
            </a:r>
            <a:r>
              <a:rPr lang="en-US" altLang="ko-KR" dirty="0"/>
              <a:t>(</a:t>
            </a:r>
            <a:r>
              <a:rPr lang="ko-KR" altLang="en-US" dirty="0"/>
              <a:t>마지막 자료</a:t>
            </a:r>
            <a:r>
              <a:rPr lang="en-US" altLang="ko-KR" dirty="0"/>
              <a:t>) </a:t>
            </a:r>
            <a:r>
              <a:rPr lang="ko-KR" altLang="en-US" dirty="0"/>
              <a:t>반환</a:t>
            </a:r>
            <a:endParaRPr lang="en-US" altLang="ko-KR" dirty="0"/>
          </a:p>
          <a:p>
            <a:r>
              <a:rPr lang="en-US" altLang="ko-KR" dirty="0" err="1"/>
              <a:t>numbers.pop</a:t>
            </a:r>
            <a:r>
              <a:rPr lang="en-US" altLang="ko-KR" dirty="0"/>
              <a:t>();</a:t>
            </a:r>
          </a:p>
          <a:p>
            <a:pPr lvl="1"/>
            <a:r>
              <a:rPr lang="ko-KR" altLang="en-US" dirty="0"/>
              <a:t>스택의 가장 위 </a:t>
            </a:r>
            <a:r>
              <a:rPr lang="en-US" altLang="ko-KR" dirty="0"/>
              <a:t>element </a:t>
            </a:r>
            <a:r>
              <a:rPr lang="ko-KR" altLang="en-US" dirty="0"/>
              <a:t>삭제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주의 </a:t>
            </a:r>
            <a:r>
              <a:rPr lang="en-US" altLang="ko-KR" dirty="0"/>
              <a:t>: </a:t>
            </a:r>
            <a:r>
              <a:rPr lang="ko-KR" altLang="en-US" dirty="0" err="1"/>
              <a:t>반환값</a:t>
            </a:r>
            <a:r>
              <a:rPr lang="ko-KR" altLang="en-US" dirty="0"/>
              <a:t> 없음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3198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1F9C7-3AA9-457B-9701-57ABAB7F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STL Stack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692817-76C8-4587-89D4-522266745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.size(), . empty() </a:t>
            </a:r>
            <a:r>
              <a:rPr lang="ko-KR" altLang="en-US" dirty="0"/>
              <a:t>등등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16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35B62-6D9C-4F47-AF6D-24FB83BF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876D14D-7026-462E-806E-08C9257F3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4" y="4826834"/>
            <a:ext cx="2762251" cy="172417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31D0E5-09F5-4519-B488-3CE2F3BBA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94109" cy="31361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C688DB-3ADB-4DDF-B174-4D7D8404D47C}"/>
              </a:ext>
            </a:extLst>
          </p:cNvPr>
          <p:cNvSpPr txBox="1"/>
          <p:nvPr/>
        </p:nvSpPr>
        <p:spPr>
          <a:xfrm>
            <a:off x="6090317" y="1506022"/>
            <a:ext cx="3289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FIFO : First In First Out</a:t>
            </a:r>
          </a:p>
          <a:p>
            <a:endParaRPr lang="en-US" altLang="ko-KR" sz="2400" dirty="0"/>
          </a:p>
          <a:p>
            <a:r>
              <a:rPr lang="ko-KR" altLang="en-US" sz="2400" dirty="0"/>
              <a:t>뒤로 넣기 </a:t>
            </a:r>
            <a:r>
              <a:rPr lang="en-US" altLang="ko-KR" sz="2400" dirty="0"/>
              <a:t>: Enqueue</a:t>
            </a:r>
          </a:p>
          <a:p>
            <a:r>
              <a:rPr lang="ko-KR" altLang="en-US" sz="2400" dirty="0"/>
              <a:t>앞에서 뽑기</a:t>
            </a:r>
            <a:r>
              <a:rPr lang="en-US" altLang="ko-KR" sz="2400" dirty="0"/>
              <a:t>: Dequeue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38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35B62-6D9C-4F47-AF6D-24FB83BF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Queue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1D8AA3-1E47-4392-993E-47B2FC66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#include &lt;queue&gt;</a:t>
            </a:r>
          </a:p>
          <a:p>
            <a:r>
              <a:rPr lang="en-US" altLang="ko-KR" dirty="0"/>
              <a:t>queue&lt;int&gt; numbers;</a:t>
            </a:r>
          </a:p>
          <a:p>
            <a:pPr lvl="1"/>
            <a:r>
              <a:rPr lang="en-US" altLang="ko-KR" dirty="0"/>
              <a:t>queue </a:t>
            </a:r>
            <a:r>
              <a:rPr lang="ko-KR" altLang="en-US" dirty="0"/>
              <a:t>자료형 선언</a:t>
            </a:r>
            <a:endParaRPr lang="en-US" altLang="ko-KR" dirty="0"/>
          </a:p>
          <a:p>
            <a:r>
              <a:rPr lang="en-US" altLang="ko-KR" dirty="0" err="1"/>
              <a:t>numbers.push</a:t>
            </a:r>
            <a:r>
              <a:rPr lang="en-US" altLang="ko-KR" dirty="0"/>
              <a:t>(3);</a:t>
            </a:r>
          </a:p>
          <a:p>
            <a:pPr lvl="1"/>
            <a:r>
              <a:rPr lang="ko-KR" altLang="en-US" dirty="0"/>
              <a:t>큐에 데이터 넣기</a:t>
            </a:r>
            <a:r>
              <a:rPr lang="en-US" altLang="ko-KR" dirty="0"/>
              <a:t>. enqueue</a:t>
            </a:r>
          </a:p>
          <a:p>
            <a:r>
              <a:rPr lang="en-US" altLang="ko-KR" dirty="0" err="1"/>
              <a:t>numbers.front</a:t>
            </a:r>
            <a:r>
              <a:rPr lang="en-US" altLang="ko-KR" dirty="0"/>
              <a:t>();</a:t>
            </a:r>
          </a:p>
          <a:p>
            <a:pPr lvl="1"/>
            <a:r>
              <a:rPr lang="ko-KR" altLang="en-US" dirty="0"/>
              <a:t>가장 앞에 있는</a:t>
            </a:r>
            <a:r>
              <a:rPr lang="en-US" altLang="ko-KR" dirty="0"/>
              <a:t>(</a:t>
            </a:r>
            <a:r>
              <a:rPr lang="ko-KR" altLang="en-US" dirty="0"/>
              <a:t>곧 나올</a:t>
            </a:r>
            <a:r>
              <a:rPr lang="en-US" altLang="ko-KR" dirty="0"/>
              <a:t>) </a:t>
            </a:r>
            <a:r>
              <a:rPr lang="ko-KR" altLang="en-US" dirty="0"/>
              <a:t>데이터 반환</a:t>
            </a:r>
            <a:endParaRPr lang="en-US" altLang="ko-KR" dirty="0"/>
          </a:p>
          <a:p>
            <a:r>
              <a:rPr lang="en-US" altLang="ko-KR" dirty="0" err="1"/>
              <a:t>numbers.pop</a:t>
            </a:r>
            <a:r>
              <a:rPr lang="en-US" altLang="ko-KR" dirty="0"/>
              <a:t>();</a:t>
            </a:r>
          </a:p>
          <a:p>
            <a:pPr lvl="1"/>
            <a:r>
              <a:rPr lang="ko-KR" altLang="en-US" dirty="0"/>
              <a:t>가장 앞에 있는 데이터 삭제</a:t>
            </a:r>
            <a:r>
              <a:rPr lang="en-US" altLang="ko-KR" dirty="0"/>
              <a:t>. Deque.</a:t>
            </a:r>
          </a:p>
          <a:p>
            <a:pPr lvl="1"/>
            <a:r>
              <a:rPr lang="ko-KR" altLang="en-US" dirty="0" err="1"/>
              <a:t>반환값</a:t>
            </a:r>
            <a:r>
              <a:rPr lang="ko-KR" altLang="en-US" dirty="0"/>
              <a:t> 없음</a:t>
            </a:r>
            <a:r>
              <a:rPr lang="en-US" altLang="ko-KR" dirty="0"/>
              <a:t>!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54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4A89D-BDD6-4C99-A3FC-941115E8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괄호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C3C0C-CBF1-4EF6-B953-1C8976639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https://www.acmicpc.net/problem/9012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17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9B9F8-4544-48F5-AE80-BA938A70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조세퍼스</a:t>
            </a:r>
            <a:r>
              <a:rPr lang="ko-KR" altLang="en-US" dirty="0"/>
              <a:t>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02B7-B85C-43CA-A42D-EF9381C54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https://www.acmicpc.net/problem/1158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59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91622-A0FC-422D-B032-C89BA0FF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</a:t>
            </a:r>
            <a:r>
              <a:rPr lang="en-US" altLang="ko-KR" dirty="0"/>
              <a:t>– </a:t>
            </a:r>
            <a:r>
              <a:rPr lang="ko-KR" altLang="en-US" dirty="0"/>
              <a:t>괄호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7CA7D-BDB8-4C91-9492-C801CA705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(,</a:t>
            </a:r>
            <a:r>
              <a:rPr lang="ko-KR" altLang="en-US" dirty="0"/>
              <a:t> </a:t>
            </a:r>
            <a:r>
              <a:rPr lang="en-US" altLang="ko-KR" dirty="0"/>
              <a:t>) </a:t>
            </a:r>
            <a:r>
              <a:rPr lang="ko-KR" altLang="en-US" dirty="0"/>
              <a:t>짝이 맞아야 함</a:t>
            </a:r>
            <a:endParaRPr lang="en-US" altLang="ko-KR" dirty="0"/>
          </a:p>
          <a:p>
            <a:r>
              <a:rPr lang="en-US" altLang="ko-KR" dirty="0"/>
              <a:t>)( </a:t>
            </a:r>
            <a:r>
              <a:rPr lang="ko-KR" altLang="en-US" dirty="0"/>
              <a:t>순서는 안 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() </a:t>
            </a:r>
            <a:r>
              <a:rPr lang="ko-KR" altLang="en-US" dirty="0"/>
              <a:t>모였을 때 </a:t>
            </a:r>
            <a:r>
              <a:rPr lang="ko-KR" altLang="en-US" dirty="0" err="1"/>
              <a:t>없애버리자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스택 이용</a:t>
            </a:r>
          </a:p>
        </p:txBody>
      </p:sp>
    </p:spTree>
    <p:extLst>
      <p:ext uri="{BB962C8B-B14F-4D97-AF65-F5344CB8AC3E}">
        <p14:creationId xmlns:p14="http://schemas.microsoft.com/office/powerpoint/2010/main" val="198150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268</Words>
  <Application>Microsoft Office PowerPoint</Application>
  <PresentationFormat>와이드스크린</PresentationFormat>
  <Paragraphs>57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나눔바른고딕</vt:lpstr>
      <vt:lpstr>Office 테마</vt:lpstr>
      <vt:lpstr>알스 (알고리즘 스터디)</vt:lpstr>
      <vt:lpstr>Stack</vt:lpstr>
      <vt:lpstr>C++ STL Stack</vt:lpstr>
      <vt:lpstr>C++ STL Stack</vt:lpstr>
      <vt:lpstr>Queue</vt:lpstr>
      <vt:lpstr>C++ Queue</vt:lpstr>
      <vt:lpstr>괄호 문제</vt:lpstr>
      <vt:lpstr>조세퍼스 문제</vt:lpstr>
      <vt:lpstr>풀이 – 괄호 문제</vt:lpstr>
      <vt:lpstr>풀이- 괄호 문제</vt:lpstr>
      <vt:lpstr>풀이 – 조세퍼스 문제</vt:lpstr>
      <vt:lpstr>풀이- 조세퍼스 문제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알스</dc:title>
  <dc:creator>Woojin Lee</dc:creator>
  <cp:lastModifiedBy>Woojin Lee</cp:lastModifiedBy>
  <cp:revision>1</cp:revision>
  <dcterms:created xsi:type="dcterms:W3CDTF">2019-03-19T10:43:47Z</dcterms:created>
  <dcterms:modified xsi:type="dcterms:W3CDTF">2019-03-19T11:28:31Z</dcterms:modified>
</cp:coreProperties>
</file>