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4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6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0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1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2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6463-C4A5-4948-87A5-332EC4384A3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B65B-02EA-4768-A98B-006E56153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0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3130" y="181695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 스 </a:t>
            </a:r>
            <a:r>
              <a:rPr lang="en-US" altLang="ko-KR" sz="1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10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80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4923" y="217714"/>
            <a:ext cx="8432800" cy="1083985"/>
          </a:xfrm>
        </p:spPr>
        <p:txBody>
          <a:bodyPr>
            <a:noAutofit/>
          </a:bodyPr>
          <a:lstStyle/>
          <a:p>
            <a:r>
              <a:rPr lang="ko-KR" altLang="en-US" sz="5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최빈수 구하기</a:t>
            </a:r>
            <a:endParaRPr lang="ko-KR" altLang="en-US" sz="5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692" y="1879387"/>
            <a:ext cx="118192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고등학교에서는 학생 </a:t>
            </a:r>
            <a:r>
              <a:rPr lang="en-US" altLang="ko-KR" sz="3000" dirty="0" smtClean="0"/>
              <a:t>1000</a:t>
            </a:r>
            <a:r>
              <a:rPr lang="ko-KR" altLang="en-US" sz="3000" dirty="0" smtClean="0"/>
              <a:t>명의 수학 성적을 토대로 자료를 만들고</a:t>
            </a:r>
            <a:endParaRPr lang="en-US" altLang="ko-KR" sz="3000" dirty="0" smtClean="0"/>
          </a:p>
          <a:p>
            <a:r>
              <a:rPr lang="ko-KR" altLang="en-US" sz="3000" dirty="0" smtClean="0"/>
              <a:t>싶어 한다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이 학교에서는 최빈수 이용해 학생들의 평균을 짐작한다</a:t>
            </a:r>
            <a:r>
              <a:rPr lang="en-US" altLang="ko-KR" sz="3000" dirty="0" smtClean="0"/>
              <a:t>.</a:t>
            </a:r>
          </a:p>
          <a:p>
            <a:r>
              <a:rPr lang="ko-KR" altLang="en-US" sz="3000" dirty="0" err="1" smtClean="0"/>
              <a:t>최빈수란</a:t>
            </a:r>
            <a:r>
              <a:rPr lang="ko-KR" altLang="en-US" sz="3000" dirty="0" smtClean="0"/>
              <a:t> 특정 자료에서 가장 많이 등장한 수를 뜻한다</a:t>
            </a:r>
            <a:r>
              <a:rPr lang="en-US" altLang="ko-KR" sz="3000" dirty="0" smtClean="0"/>
              <a:t>.</a:t>
            </a:r>
          </a:p>
          <a:p>
            <a:endParaRPr lang="en-US" altLang="ko-KR" sz="3000" dirty="0"/>
          </a:p>
          <a:p>
            <a:r>
              <a:rPr lang="ko-KR" altLang="en-US" sz="3000" dirty="0" smtClean="0"/>
              <a:t>최빈수를 출력하는 프로그램을 만들어보자</a:t>
            </a:r>
            <a:r>
              <a:rPr lang="en-US" altLang="ko-KR" sz="3000" dirty="0" smtClean="0"/>
              <a:t>!</a:t>
            </a:r>
          </a:p>
          <a:p>
            <a:r>
              <a:rPr lang="ko-KR" altLang="en-US" sz="3000" dirty="0" smtClean="0"/>
              <a:t>최빈수가 여러 개일 경우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가장 큰 수가 최빈수다</a:t>
            </a:r>
            <a:r>
              <a:rPr lang="en-US" altLang="ko-KR" sz="3000" dirty="0" smtClean="0"/>
              <a:t>.</a:t>
            </a:r>
          </a:p>
          <a:p>
            <a:endParaRPr lang="en-US" altLang="ko-KR" sz="3000" dirty="0"/>
          </a:p>
          <a:p>
            <a:r>
              <a:rPr lang="en-US" altLang="ko-KR" sz="3000" dirty="0" smtClean="0"/>
              <a:t>#</a:t>
            </a:r>
            <a:r>
              <a:rPr lang="ko-KR" altLang="en-US" sz="3000" dirty="0" smtClean="0"/>
              <a:t>학생 수는 </a:t>
            </a:r>
            <a:r>
              <a:rPr lang="en-US" altLang="ko-KR" sz="3000" dirty="0" smtClean="0"/>
              <a:t>1000</a:t>
            </a:r>
            <a:r>
              <a:rPr lang="ko-KR" altLang="en-US" sz="3000" dirty="0" smtClean="0"/>
              <a:t>명이며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성적은 </a:t>
            </a:r>
            <a:r>
              <a:rPr lang="en-US" altLang="ko-KR" sz="3000" dirty="0" smtClean="0"/>
              <a:t>0~100</a:t>
            </a:r>
            <a:r>
              <a:rPr lang="ko-KR" altLang="en-US" sz="3000" dirty="0" smtClean="0"/>
              <a:t>점이다</a:t>
            </a:r>
            <a:r>
              <a:rPr lang="en-US" altLang="ko-KR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35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078"/>
            <a:ext cx="6473033" cy="5728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16" y="2011775"/>
            <a:ext cx="5852784" cy="25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5115587" cy="1083985"/>
          </a:xfrm>
        </p:spPr>
        <p:txBody>
          <a:bodyPr>
            <a:normAutofit fontScale="90000"/>
          </a:bodyPr>
          <a:lstStyle/>
          <a:p>
            <a:r>
              <a:rPr lang="en-US" altLang="ko-KR" sz="7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ARRAY ?</a:t>
            </a:r>
            <a:endParaRPr lang="ko-KR" altLang="en-US" sz="7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8" t="6095" r="8198" b="37904"/>
          <a:stretch/>
        </p:blipFill>
        <p:spPr>
          <a:xfrm>
            <a:off x="5921828" y="4223657"/>
            <a:ext cx="5892800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273" y="1930400"/>
            <a:ext cx="91326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일정한 </a:t>
            </a:r>
            <a:r>
              <a:rPr lang="ko-KR" altLang="en-US" sz="3000" dirty="0" err="1" smtClean="0"/>
              <a:t>자료형의</a:t>
            </a:r>
            <a:r>
              <a:rPr lang="ko-KR" altLang="en-US" sz="3000" dirty="0" smtClean="0"/>
              <a:t> 변수들을 하나의 이름으로 열거</a:t>
            </a:r>
            <a:endParaRPr lang="en-US" altLang="ko-KR" sz="3000" dirty="0" smtClean="0"/>
          </a:p>
          <a:p>
            <a:r>
              <a:rPr lang="ko-KR" altLang="en-US" sz="3000" dirty="0" smtClean="0"/>
              <a:t>여러 개의 변수 필요 </a:t>
            </a:r>
            <a:r>
              <a:rPr lang="en-US" altLang="ko-KR" sz="3000" dirty="0" smtClean="0"/>
              <a:t>-&gt; </a:t>
            </a:r>
            <a:r>
              <a:rPr lang="ko-KR" altLang="en-US" sz="3000" dirty="0" smtClean="0"/>
              <a:t>배열 사용해 쉽게 선언 가능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 smtClean="0"/>
              <a:t>1</a:t>
            </a:r>
            <a:r>
              <a:rPr lang="ko-KR" altLang="en-US" sz="3000" dirty="0" smtClean="0"/>
              <a:t>차원 배열 선언</a:t>
            </a:r>
            <a:r>
              <a:rPr lang="en-US" altLang="ko-KR" sz="3000" dirty="0" smtClean="0"/>
              <a:t>!</a:t>
            </a:r>
          </a:p>
          <a:p>
            <a:r>
              <a:rPr lang="en-US" altLang="ko-KR" sz="3000" dirty="0" err="1"/>
              <a:t>i</a:t>
            </a:r>
            <a:r>
              <a:rPr lang="en-US" altLang="ko-KR" sz="3000" dirty="0" err="1" smtClean="0"/>
              <a:t>nt</a:t>
            </a:r>
            <a:r>
              <a:rPr lang="en-US" altLang="ko-KR" sz="3000" dirty="0" smtClean="0"/>
              <a:t> c[10</a:t>
            </a:r>
            <a:r>
              <a:rPr lang="en-US" altLang="ko-KR" sz="3000" dirty="0" smtClean="0"/>
              <a:t>];</a:t>
            </a:r>
            <a:endParaRPr lang="en-US" altLang="ko-KR" sz="3000" dirty="0" smtClean="0"/>
          </a:p>
          <a:p>
            <a:r>
              <a:rPr lang="en-US" altLang="ko-KR" sz="3000" dirty="0" smtClean="0"/>
              <a:t>c[0] = 5;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6343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5258" y="1412472"/>
            <a:ext cx="8432800" cy="1083985"/>
          </a:xfrm>
        </p:spPr>
        <p:txBody>
          <a:bodyPr>
            <a:noAutofit/>
          </a:bodyPr>
          <a:lstStyle/>
          <a:p>
            <a:r>
              <a:rPr lang="ko-KR" altLang="en-US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완전 검색</a:t>
            </a:r>
            <a:r>
              <a:rPr lang="en-US" altLang="ko-KR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(Exhaustive Search)</a:t>
            </a:r>
            <a:endParaRPr lang="ko-KR" altLang="en-US" sz="6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7289" y="3207658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smtClean="0"/>
              <a:t>모든 경우의 수를 나열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확인함</a:t>
            </a:r>
            <a:endParaRPr lang="en-US" altLang="ko-KR" sz="3000" dirty="0" smtClean="0"/>
          </a:p>
          <a:p>
            <a:r>
              <a:rPr lang="ko-KR" altLang="en-US" sz="3000" dirty="0" smtClean="0"/>
              <a:t>경우의 수가 상대적으로 작을 때 유용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24150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5258" y="1412472"/>
            <a:ext cx="8432800" cy="1083985"/>
          </a:xfrm>
        </p:spPr>
        <p:txBody>
          <a:bodyPr>
            <a:noAutofit/>
          </a:bodyPr>
          <a:lstStyle/>
          <a:p>
            <a:r>
              <a:rPr lang="ko-KR" altLang="en-US" sz="6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그리디</a:t>
            </a:r>
            <a:r>
              <a:rPr lang="ko-KR" altLang="en-US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알고리즘</a:t>
            </a:r>
            <a:r>
              <a:rPr lang="en-US" altLang="ko-KR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탐욕 알고리즘</a:t>
            </a:r>
            <a:r>
              <a:rPr lang="en-US" altLang="ko-KR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6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235" y="3294744"/>
            <a:ext cx="109568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3000" dirty="0" err="1" smtClean="0"/>
              <a:t>최적해를</a:t>
            </a:r>
            <a:r>
              <a:rPr lang="ko-KR" altLang="en-US" sz="3000" dirty="0" smtClean="0"/>
              <a:t> 구하는 데 사용되는 근시안적인 방법</a:t>
            </a:r>
            <a:endParaRPr lang="en-US" altLang="ko-KR" sz="3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하나를 결정할 때마다 그 순간 최적이라고 생각되는 것 선택</a:t>
            </a:r>
            <a:endParaRPr lang="en-US" altLang="ko-KR" sz="3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지역적으로는 최적 </a:t>
            </a:r>
            <a:r>
              <a:rPr lang="en-US" altLang="ko-KR" sz="3000" dirty="0" smtClean="0"/>
              <a:t>but </a:t>
            </a:r>
            <a:r>
              <a:rPr lang="ko-KR" altLang="en-US" sz="3000" dirty="0" smtClean="0"/>
              <a:t>전체적으로는 보장 없음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52616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96686" y="-101600"/>
            <a:ext cx="8432800" cy="1083985"/>
          </a:xfrm>
        </p:spPr>
        <p:txBody>
          <a:bodyPr>
            <a:noAutofit/>
          </a:bodyPr>
          <a:lstStyle/>
          <a:p>
            <a:r>
              <a:rPr lang="en-US" altLang="ko-KR" sz="5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Ex) </a:t>
            </a:r>
            <a:r>
              <a:rPr lang="ko-KR" altLang="en-US" sz="5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거스름돈 줄이기</a:t>
            </a:r>
            <a:r>
              <a:rPr lang="en-US" altLang="ko-KR" sz="5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5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7928" y="1480455"/>
            <a:ext cx="10286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000" b="1" dirty="0" smtClean="0"/>
              <a:t>어떻게 해야 손님에게 줄 동전 개수를 최소한으로 줄일까 </a:t>
            </a:r>
            <a:r>
              <a:rPr lang="en-US" altLang="ko-KR" sz="3000" b="1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25" y="3176068"/>
            <a:ext cx="10714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ko-KR" altLang="en-US" sz="3000" dirty="0" smtClean="0"/>
              <a:t>해 선택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가장 단위가 큰 동전 하나 골라 거스름돈에 추가</a:t>
            </a:r>
            <a:endParaRPr lang="en-US" altLang="ko-KR" sz="3000" dirty="0" smtClean="0"/>
          </a:p>
          <a:p>
            <a:pPr marL="514350" indent="-514350" algn="just">
              <a:buAutoNum type="arabicPeriod"/>
            </a:pPr>
            <a:r>
              <a:rPr lang="ko-KR" altLang="en-US" sz="3000" dirty="0" smtClean="0"/>
              <a:t>실행 가능성 검사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거스름돈이 액수 초과하는지 확인</a:t>
            </a:r>
            <a:endParaRPr lang="en-US" altLang="ko-KR" sz="3000" dirty="0" smtClean="0"/>
          </a:p>
          <a:p>
            <a:pPr marL="514350" indent="-514350" algn="just">
              <a:buAutoNum type="arabicPeriod"/>
            </a:pPr>
            <a:r>
              <a:rPr lang="ko-KR" altLang="en-US" sz="3000" dirty="0" smtClean="0"/>
              <a:t>해 검사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거스름돈이 드려야 하는 액수와 일치하는지 확인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24543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4923" y="217714"/>
            <a:ext cx="8432800" cy="1083985"/>
          </a:xfrm>
        </p:spPr>
        <p:txBody>
          <a:bodyPr>
            <a:noAutofit/>
          </a:bodyPr>
          <a:lstStyle/>
          <a:p>
            <a:r>
              <a:rPr lang="en-US" altLang="ko-KR" sz="5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Baby – </a:t>
            </a:r>
            <a:r>
              <a:rPr lang="en-US" altLang="ko-KR" sz="57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gin </a:t>
            </a:r>
            <a:r>
              <a:rPr lang="ko-KR" altLang="en-US" sz="5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풀어보기</a:t>
            </a:r>
            <a:endParaRPr lang="ko-KR" altLang="en-US" sz="5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635" y="2227730"/>
            <a:ext cx="105993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ko-KR" sz="3000" dirty="0" smtClean="0"/>
              <a:t>0~9</a:t>
            </a:r>
            <a:r>
              <a:rPr lang="ko-KR" altLang="en-US" sz="3000" dirty="0" smtClean="0"/>
              <a:t>의 숫자가 적힌 카드 중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중복 상관하지 않고 </a:t>
            </a:r>
            <a:r>
              <a:rPr lang="en-US" altLang="ko-KR" sz="3000" dirty="0" smtClean="0"/>
              <a:t>6</a:t>
            </a:r>
            <a:r>
              <a:rPr lang="ko-KR" altLang="en-US" sz="3000" dirty="0" smtClean="0"/>
              <a:t>장 고름</a:t>
            </a:r>
            <a:endParaRPr lang="en-US" altLang="ko-KR" sz="3000" dirty="0" smtClean="0"/>
          </a:p>
          <a:p>
            <a:pPr marL="514350" indent="-514350" algn="just">
              <a:buAutoNum type="arabicPeriod"/>
            </a:pPr>
            <a:r>
              <a:rPr lang="ko-KR" altLang="en-US" sz="3000" dirty="0" smtClean="0"/>
              <a:t>연속된 </a:t>
            </a:r>
            <a:r>
              <a:rPr lang="en-US" altLang="ko-KR" sz="3000" dirty="0" smtClean="0"/>
              <a:t>3</a:t>
            </a:r>
            <a:r>
              <a:rPr lang="ko-KR" altLang="en-US" sz="3000" dirty="0" smtClean="0"/>
              <a:t>가지 숫자 </a:t>
            </a:r>
            <a:r>
              <a:rPr lang="en-US" altLang="ko-KR" sz="3000" dirty="0" smtClean="0"/>
              <a:t>-&gt; run !</a:t>
            </a:r>
          </a:p>
          <a:p>
            <a:pPr marL="514350" indent="-514350" algn="just">
              <a:buAutoNum type="arabicPeriod"/>
            </a:pPr>
            <a:r>
              <a:rPr lang="ko-KR" altLang="en-US" sz="3000" dirty="0" smtClean="0"/>
              <a:t>같은 숫자 </a:t>
            </a:r>
            <a:r>
              <a:rPr lang="en-US" altLang="ko-KR" sz="3000" dirty="0" smtClean="0"/>
              <a:t>3</a:t>
            </a:r>
            <a:r>
              <a:rPr lang="ko-KR" altLang="en-US" sz="3000" dirty="0" smtClean="0"/>
              <a:t>개 </a:t>
            </a:r>
            <a:r>
              <a:rPr lang="en-US" altLang="ko-KR" sz="3000" dirty="0" smtClean="0"/>
              <a:t>-&gt; </a:t>
            </a:r>
            <a:r>
              <a:rPr lang="en-US" altLang="ko-KR" sz="3000" dirty="0" err="1" smtClean="0"/>
              <a:t>triplete</a:t>
            </a:r>
            <a:r>
              <a:rPr lang="en-US" altLang="ko-KR" sz="3000" dirty="0" smtClean="0"/>
              <a:t> !</a:t>
            </a:r>
          </a:p>
          <a:p>
            <a:pPr marL="514350" indent="-514350" algn="just">
              <a:buAutoNum type="arabicPeriod"/>
            </a:pPr>
            <a:r>
              <a:rPr lang="en-US" altLang="ko-KR" sz="3000" dirty="0" smtClean="0"/>
              <a:t>6</a:t>
            </a:r>
            <a:r>
              <a:rPr lang="ko-KR" altLang="en-US" sz="3000" dirty="0" smtClean="0"/>
              <a:t>개의 숫자가 </a:t>
            </a:r>
            <a:r>
              <a:rPr lang="en-US" altLang="ko-KR" sz="3000" dirty="0" smtClean="0"/>
              <a:t>run </a:t>
            </a:r>
            <a:r>
              <a:rPr lang="ko-KR" altLang="en-US" sz="3000" dirty="0" smtClean="0"/>
              <a:t>또는 </a:t>
            </a:r>
            <a:r>
              <a:rPr lang="en-US" altLang="ko-KR" sz="3000" dirty="0" err="1" smtClean="0"/>
              <a:t>triplete</a:t>
            </a:r>
            <a:r>
              <a:rPr lang="en-US" altLang="ko-KR" sz="3000" dirty="0" smtClean="0"/>
              <a:t> -&gt; </a:t>
            </a:r>
            <a:r>
              <a:rPr lang="ko-KR" altLang="en-US" sz="3000" dirty="0" smtClean="0"/>
              <a:t>정답 </a:t>
            </a:r>
            <a:r>
              <a:rPr lang="en-US" altLang="ko-KR" sz="3000" dirty="0" smtClean="0"/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6746" y="4731444"/>
            <a:ext cx="5569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000" dirty="0" smtClean="0"/>
              <a:t>Ex ) 123123 -&gt; run/run</a:t>
            </a:r>
          </a:p>
          <a:p>
            <a:pPr algn="just"/>
            <a:r>
              <a:rPr lang="en-US" altLang="ko-KR" sz="3000" dirty="0"/>
              <a:t> </a:t>
            </a:r>
            <a:r>
              <a:rPr lang="en-US" altLang="ko-KR" sz="3000" dirty="0" smtClean="0"/>
              <a:t>     333555 -&gt; </a:t>
            </a:r>
            <a:r>
              <a:rPr lang="en-US" altLang="ko-KR" sz="3000" dirty="0" err="1" smtClean="0"/>
              <a:t>triplete</a:t>
            </a:r>
            <a:r>
              <a:rPr lang="en-US" altLang="ko-KR" sz="3000" dirty="0" smtClean="0"/>
              <a:t>/</a:t>
            </a:r>
            <a:r>
              <a:rPr lang="en-US" altLang="ko-KR" sz="3000" dirty="0" err="1" smtClean="0"/>
              <a:t>triplete</a:t>
            </a:r>
            <a:endParaRPr lang="en-US" altLang="ko-KR" sz="3000" dirty="0" smtClean="0"/>
          </a:p>
          <a:p>
            <a:pPr algn="just"/>
            <a:r>
              <a:rPr lang="en-US" altLang="ko-KR" sz="3000" dirty="0"/>
              <a:t> </a:t>
            </a:r>
            <a:r>
              <a:rPr lang="en-US" altLang="ko-KR" sz="3000" dirty="0" smtClean="0"/>
              <a:t>     456126 -&gt; X</a:t>
            </a:r>
          </a:p>
        </p:txBody>
      </p:sp>
    </p:spTree>
    <p:extLst>
      <p:ext uri="{BB962C8B-B14F-4D97-AF65-F5344CB8AC3E}">
        <p14:creationId xmlns:p14="http://schemas.microsoft.com/office/powerpoint/2010/main" val="396496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94" y="61717"/>
            <a:ext cx="4527163" cy="28390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94" y="2937961"/>
            <a:ext cx="8013640" cy="38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7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5258" y="91673"/>
            <a:ext cx="8432800" cy="1083985"/>
          </a:xfrm>
        </p:spPr>
        <p:txBody>
          <a:bodyPr>
            <a:noAutofit/>
          </a:bodyPr>
          <a:lstStyle/>
          <a:p>
            <a:r>
              <a:rPr lang="en-US" altLang="ko-KR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Bubble Sort</a:t>
            </a:r>
            <a:endParaRPr lang="ko-KR" altLang="en-US" sz="6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0835" y="1378858"/>
            <a:ext cx="8821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smtClean="0"/>
              <a:t>인접한 두 개의 원소 비교하며 자리 교환하는 방법</a:t>
            </a:r>
            <a:endParaRPr lang="en-US" altLang="ko-KR" sz="3000" dirty="0" smtClean="0"/>
          </a:p>
          <a:p>
            <a:pPr algn="ctr"/>
            <a:r>
              <a:rPr lang="ko-KR" altLang="en-US" sz="3000" dirty="0" err="1" smtClean="0"/>
              <a:t>시간복잡도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= O(n^2)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24" y="2597721"/>
            <a:ext cx="5588267" cy="39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5258" y="91673"/>
            <a:ext cx="8432800" cy="1083985"/>
          </a:xfrm>
        </p:spPr>
        <p:txBody>
          <a:bodyPr>
            <a:noAutofit/>
          </a:bodyPr>
          <a:lstStyle/>
          <a:p>
            <a:r>
              <a:rPr lang="en-US" altLang="ko-KR" sz="6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Counting Sort</a:t>
            </a:r>
            <a:endParaRPr lang="ko-KR" altLang="en-US" sz="6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428" y="1298099"/>
            <a:ext cx="10162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smtClean="0"/>
              <a:t>집합에 각 항목이 몇 개씩 있는지 세는 작업을 함</a:t>
            </a:r>
            <a:endParaRPr lang="en-US" altLang="ko-KR" sz="3000" dirty="0" smtClean="0"/>
          </a:p>
          <a:p>
            <a:pPr algn="ctr"/>
            <a:r>
              <a:rPr lang="ko-KR" altLang="en-US" sz="3000" dirty="0" err="1" smtClean="0"/>
              <a:t>시간복잡도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= O(</a:t>
            </a:r>
            <a:r>
              <a:rPr lang="en-US" altLang="ko-KR" sz="3000" dirty="0" err="1" smtClean="0"/>
              <a:t>n+k</a:t>
            </a:r>
            <a:r>
              <a:rPr lang="en-US" altLang="ko-KR" sz="3000" dirty="0" smtClean="0"/>
              <a:t>) n : </a:t>
            </a:r>
            <a:r>
              <a:rPr lang="ko-KR" altLang="en-US" sz="3000" dirty="0" smtClean="0"/>
              <a:t>정렬한 숫자 개수 </a:t>
            </a:r>
            <a:r>
              <a:rPr lang="en-US" altLang="ko-KR" sz="3000" dirty="0" smtClean="0"/>
              <a:t>k: </a:t>
            </a:r>
            <a:r>
              <a:rPr lang="ko-KR" altLang="en-US" sz="3000" dirty="0" smtClean="0"/>
              <a:t>숫자 최댓값</a:t>
            </a:r>
            <a:endParaRPr lang="en-US" altLang="ko-KR" sz="3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73" y="2330119"/>
            <a:ext cx="5524045" cy="1937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73" y="4267122"/>
            <a:ext cx="6886084" cy="2394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411" y="2790788"/>
            <a:ext cx="4185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smtClean="0"/>
              <a:t>숫자 들어갈 위치 조정 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위해 원소 수정</a:t>
            </a:r>
            <a:endParaRPr lang="en-US" altLang="ko-KR" sz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9751" y="5066997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smtClean="0"/>
              <a:t>뒤에서부터 저장된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위치에 삽입 </a:t>
            </a:r>
            <a:r>
              <a:rPr lang="en-US" altLang="ko-KR" sz="3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93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272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알 스 !</vt:lpstr>
      <vt:lpstr>ARRAY ?</vt:lpstr>
      <vt:lpstr>완전 검색  (Exhaustive Search)</vt:lpstr>
      <vt:lpstr>그리디 알고리즘  (탐욕 알고리즘)</vt:lpstr>
      <vt:lpstr>Ex) 거스름돈 줄이기!</vt:lpstr>
      <vt:lpstr>Baby – gin 풀어보기</vt:lpstr>
      <vt:lpstr>PowerPoint 프레젠테이션</vt:lpstr>
      <vt:lpstr>Bubble Sort</vt:lpstr>
      <vt:lpstr>Counting Sort</vt:lpstr>
      <vt:lpstr>최빈수 구하기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 스 !</dc:title>
  <dc:creator>Kim Jisu</dc:creator>
  <cp:lastModifiedBy>Kim Jisu</cp:lastModifiedBy>
  <cp:revision>17</cp:revision>
  <dcterms:created xsi:type="dcterms:W3CDTF">2019-03-29T09:18:38Z</dcterms:created>
  <dcterms:modified xsi:type="dcterms:W3CDTF">2019-03-30T05:03:35Z</dcterms:modified>
</cp:coreProperties>
</file>