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89B43-7C7E-45A0-93FF-7D952B3DE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15F4DD-870E-4D9F-881F-6FAEECAAA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0922E-5DA9-49AD-9541-2A9371AF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2E77-1DEB-4141-B749-B9DA042BA5D3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6A4F4-226B-4698-86CD-5E082F3B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008F18-0097-43B6-830B-F484946C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A278-003D-4186-B65E-2285320AB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89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B56F5-1C2A-49E4-AC5D-73CE82FA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39EAB2-F8DF-4B42-BB2C-0BCAEB2AB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4533F-D1E1-4461-89F4-D708EB9B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2E77-1DEB-4141-B749-B9DA042BA5D3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DC0A58-7EBE-4FC8-B399-01FFE398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C3703-C47C-4A76-8190-62079789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A278-003D-4186-B65E-2285320AB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81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0BC95A-6190-4C83-A781-8F7F9688F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2D1F23-0EC1-4269-949C-346EFFCAD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956D97-AD72-48C2-9926-3C35B42FB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2E77-1DEB-4141-B749-B9DA042BA5D3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D57F05-E2C7-44C0-A12C-5B659DD0C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021F0B-67DF-42CC-AA2E-B1B91506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A278-003D-4186-B65E-2285320AB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09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CF2A0-2274-4410-94E8-BC860F25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E03185-D7DC-4458-836E-486CDA410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66D463-DE43-46E1-AECC-658363A50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2E77-1DEB-4141-B749-B9DA042BA5D3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BC3D6-AC0A-4083-9F57-5EE26EA6E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A5E26-FBE8-4831-A8DD-DC6DAEFD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A278-003D-4186-B65E-2285320AB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04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101DE-F60A-458D-BD7B-B23A0FF64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67CA76-2824-48B3-9A54-D2F447C0D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0FD513-8CCC-4351-B358-BA3B2E1B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2E77-1DEB-4141-B749-B9DA042BA5D3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63619-A42E-4CAA-8577-A6083D914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B2D3E5-2256-4360-8F11-072B67F8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A278-003D-4186-B65E-2285320AB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79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BF4FF-6843-4CCE-8EBA-9B4C97D3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563BE4-64B0-4403-B23F-27D1A8A9E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7017B5-FFAA-42C9-B1E2-FF525AD60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62905C-FDC8-4015-9C99-B5664AF0C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2E77-1DEB-4141-B749-B9DA042BA5D3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0282F6-A54E-419E-B926-3D28ED400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4AAB12-5842-4B39-B909-60BEA172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A278-003D-4186-B65E-2285320AB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0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0E4AC-FD98-4686-BCC7-35D1E14A5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58DB80-B1BF-442D-9335-B617E897E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47CB7A-7B51-4F3F-99F8-2B764B8DE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3CC23A-0DD0-4D53-AB04-51803FC38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94231B-3B79-460B-9586-0FA3841CA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B8E9BE-87AA-4455-AFD3-D0EDA48A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2E77-1DEB-4141-B749-B9DA042BA5D3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2088EC-6292-43FA-BA59-378DC34B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047BD1-BFD0-4F38-B454-FC4DA301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A278-003D-4186-B65E-2285320AB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16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95D5E-2EE1-4C93-B1D5-751CC2E6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632CDF-3908-4D62-8CD7-7F467068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2E77-1DEB-4141-B749-B9DA042BA5D3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7804ED-3F23-439A-90FB-ED6BE49D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EC911A-C188-4358-A675-1B0DCF2D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A278-003D-4186-B65E-2285320AB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13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45DECB-A712-4E2E-8583-29B3B860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2E77-1DEB-4141-B749-B9DA042BA5D3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7E1B20-7885-4F82-A4FB-0A57276C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682787-BD8B-429E-8D20-6BAC8969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A278-003D-4186-B65E-2285320AB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1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D359E-FE8C-47D1-8F94-C4452494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45FAA1-D96B-4CBA-8067-EC98BBDB2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84D9FC-A94E-4D2C-AD22-90067FA32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D6F069-3A7D-444D-B0C3-DC57A8C4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2E77-1DEB-4141-B749-B9DA042BA5D3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1F2B46-1C9F-403B-8CAB-28A6DBD1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D329A5-A664-4AD8-B576-43C766A9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A278-003D-4186-B65E-2285320AB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94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90305-073B-4082-A3D7-2414FC88D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CCFD17-5605-4D43-982E-1D09B7F0A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C0599B-5762-4B10-B5E4-028449D05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F04036-C3C8-41D0-BE6D-E5F92B775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2E77-1DEB-4141-B749-B9DA042BA5D3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940A20-1276-4CDE-8623-8CB4BC06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605D24-09A8-4D20-9AFE-920CB4BC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A278-003D-4186-B65E-2285320AB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30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5AF1E8-C236-458B-BEFD-737E032A1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210F0-6869-4BFA-AB3E-0A1E10742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4E7B4-3937-4101-8B68-B940680C9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52E77-1DEB-4141-B749-B9DA042BA5D3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4A1AE2-8AC8-4219-8D5D-6646B002C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16CB4-9B92-4BC9-BDB0-D606D36C5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3A278-003D-4186-B65E-2285320AB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74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dtea.kr/pb/pb.php?id=recommended&amp;no=274" TargetMode="External"/><Relationship Id="rId2" Type="http://schemas.openxmlformats.org/officeDocument/2006/relationships/hyperlink" Target="https://bowbowbow.tistory.com/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79695-5B8F-44C4-9334-14404AB70D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</a:t>
            </a:r>
            <a:br>
              <a:rPr lang="en-US" altLang="ko-KR" dirty="0"/>
            </a:br>
            <a:r>
              <a:rPr lang="en-US" altLang="ko-KR" dirty="0"/>
              <a:t>string </a:t>
            </a:r>
            <a:r>
              <a:rPr lang="ko-KR" altLang="en-US" dirty="0"/>
              <a:t>찾기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880C2B-C8F3-4E2F-A54D-5409D9433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95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182C6-EFD8-44EE-9B68-5DAD426C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KMP</a:t>
            </a:r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562CAD-2C5E-4828-A6F8-44141D40B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O(M+N)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Pi</a:t>
            </a:r>
            <a:r>
              <a:rPr lang="ko-KR" altLang="en-US" dirty="0"/>
              <a:t>배열 구하자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483DDD-A10D-470B-94F7-6D3449564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18" y="1690688"/>
            <a:ext cx="6319105" cy="440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3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588CD-04FD-4AF6-8A0F-9A085048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889EAEB-2A59-48B7-ABE2-65B254CF4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64454"/>
            <a:ext cx="11131717" cy="13255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FE60AE-B760-4396-BD48-A1CC685D9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74608"/>
            <a:ext cx="8461942" cy="153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E1F6-4E91-416D-B539-53701A8DE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Boyer-Moore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29357-3DB0-475E-9494-39DA3BAAE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최악의 경우 </a:t>
            </a:r>
            <a:r>
              <a:rPr lang="en-US" altLang="ko-KR" dirty="0"/>
              <a:t>O(MN)</a:t>
            </a:r>
            <a:r>
              <a:rPr lang="ko-KR" altLang="en-US" dirty="0"/>
              <a:t>이지만 평균적으로 </a:t>
            </a:r>
            <a:r>
              <a:rPr lang="en-US" altLang="ko-KR" dirty="0"/>
              <a:t>O(n)</a:t>
            </a:r>
            <a:r>
              <a:rPr lang="ko-KR" altLang="en-US" dirty="0"/>
              <a:t>보다 작음</a:t>
            </a:r>
            <a:endParaRPr lang="en-US" altLang="ko-KR" dirty="0"/>
          </a:p>
          <a:p>
            <a:r>
              <a:rPr lang="en-US" altLang="ko-KR" dirty="0"/>
              <a:t>Bad Match Table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5F9824-D754-4545-8D27-37D2196A1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07735"/>
            <a:ext cx="8239539" cy="320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4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C121C-847C-403F-9C45-2C024FE5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84038-68FF-409B-8D68-CA5325C6E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TRUSTHARDTOOTHBRUSHES</a:t>
            </a:r>
          </a:p>
          <a:p>
            <a:r>
              <a:rPr lang="en-US" altLang="ko-KR" dirty="0"/>
              <a:t>TOOTH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0F871C-5780-4456-80AE-1CD888601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949224" cy="105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2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BBE28-643D-4222-9119-9D3846EF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25F1862-2863-4979-AD9B-48CCC4AD5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473903"/>
            <a:ext cx="8809383" cy="576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62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DE6BF8E-AB31-4A29-9BC5-84070182B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69" y="1027872"/>
            <a:ext cx="8518287" cy="240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7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64D44-421A-4F34-A778-57F5EEDD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18D25-C09A-48DF-AFCD-2A5497ABC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https://bowbowbow.tistory.com/6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https://redtea.kr/pb/pb.php?id=recommended&amp;no=274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059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67</Words>
  <Application>Microsoft Office PowerPoint</Application>
  <PresentationFormat>와이드스크린</PresentationFormat>
  <Paragraphs>20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3주차 string 찾기</vt:lpstr>
      <vt:lpstr>KMP알고리즘</vt:lpstr>
      <vt:lpstr>왜?</vt:lpstr>
      <vt:lpstr>Boyer-Moore 알고리즘</vt:lpstr>
      <vt:lpstr>왜?</vt:lpstr>
      <vt:lpstr>PowerPoint 프레젠테이션</vt:lpstr>
      <vt:lpstr>PowerPoint 프레젠테이션</vt:lpstr>
      <vt:lpstr>참고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3주차 string 찾기</dc:title>
  <dc:creator>종현 백</dc:creator>
  <cp:lastModifiedBy>종현 백</cp:lastModifiedBy>
  <cp:revision>9</cp:revision>
  <dcterms:created xsi:type="dcterms:W3CDTF">2019-03-26T03:44:29Z</dcterms:created>
  <dcterms:modified xsi:type="dcterms:W3CDTF">2019-03-30T05:25:58Z</dcterms:modified>
</cp:coreProperties>
</file>