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71" r:id="rId3"/>
    <p:sldId id="259" r:id="rId4"/>
    <p:sldId id="272" r:id="rId5"/>
    <p:sldId id="260" r:id="rId6"/>
    <p:sldId id="265" r:id="rId7"/>
    <p:sldId id="266" r:id="rId8"/>
    <p:sldId id="269" r:id="rId9"/>
    <p:sldId id="270" r:id="rId10"/>
  </p:sldIdLst>
  <p:sldSz cx="12192000" cy="6858000"/>
  <p:notesSz cx="6858000" cy="9144000"/>
  <p:embeddedFontLst>
    <p:embeddedFont>
      <p:font typeface="Cambria Math" panose="02040503050406030204" pitchFamily="18" charset="0"/>
      <p:regular r:id="rId11"/>
    </p:embeddedFont>
    <p:embeddedFont>
      <p:font typeface="나눔스퀘어 Bold" panose="020B0600000101010101" pitchFamily="50" charset="-127"/>
      <p:bold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68" d="100"/>
          <a:sy n="68" d="100"/>
        </p:scale>
        <p:origin x="750" y="5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20C0C-F6FF-49D4-9EBC-A8B16B61A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BBA8F6-BE5F-4213-9948-DA48D094F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32059-4A35-4D39-9E95-0BE19543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29DB-2C86-4BBF-B158-986F2FBA1B8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0A3FD5-D35B-4827-B0C3-5AFF42DB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EF8A3B-15E2-47C4-B296-C421DD81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1B69-8D18-45A9-A83F-4AE3B4A9A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06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652EE-A9B9-41DA-8B3A-18DFD0A4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6F31B6-5B20-4C3A-BBBC-6D32F7BFA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16FE42-59EA-4A9E-80E2-5375EC27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29DB-2C86-4BBF-B158-986F2FBA1B8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039C8-BCFD-4999-8006-96A9A08E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DD972-7E01-485A-95BC-2D4E13EB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1B69-8D18-45A9-A83F-4AE3B4A9A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28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D0AE1C-680D-4462-9B59-A1ADCA957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B4BF44-89DA-4B4C-8B8E-F6EB2F58C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E106E1-DA17-4DFC-96C4-4FC6E70B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29DB-2C86-4BBF-B158-986F2FBA1B8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11941F-AD56-4104-BAFB-B783174C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2185D-BDD2-4FD4-8080-319883AF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1B69-8D18-45A9-A83F-4AE3B4A9A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57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C367F-AF38-4BEB-AA25-E32E5BD8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47052-2F89-4754-A7A5-498047F14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527F88-64DA-4FC1-9997-C2191035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29DB-2C86-4BBF-B158-986F2FBA1B8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6189-A99C-4CE2-85A6-D7FDEC836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4795FD-A91A-4565-9C86-9B8DE70C2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1B69-8D18-45A9-A83F-4AE3B4A9A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8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8A50D-11DA-4F73-86E2-C201EC29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FB3EBF-BFE2-439D-B6E5-8E9294C0E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C9A354-182F-4C8A-8AE4-71D998DD6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29DB-2C86-4BBF-B158-986F2FBA1B8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A7866D-5421-4E41-B581-A2D4C3F57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A9E34B-8BA6-4451-BFF3-B1316B8F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1B69-8D18-45A9-A83F-4AE3B4A9A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67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CF7F9-0D44-4BDA-8631-199BFDC7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4DFA2-E475-488C-84FD-00A8A18C9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E4BA49-A32F-43C7-AC99-4A2D1D060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08B064-B4FA-47D0-9CD6-EFA1B80A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29DB-2C86-4BBF-B158-986F2FBA1B8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806673-5408-48FB-A7A2-BCB9F8FB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549CF4-1540-424D-B15E-067C5147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1B69-8D18-45A9-A83F-4AE3B4A9A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80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6C51B-3E88-4A0F-9947-A6EB6C82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A39318-8AA6-4E1C-8947-8D2E1C738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F31DD6-0125-4686-B966-EA3713086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B593CD-91E3-4072-989F-65B74D578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8F248B-16EC-431B-B69E-E0D33B03F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0837F2-52EB-41FB-9B30-DE98E776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29DB-2C86-4BBF-B158-986F2FBA1B8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264927-DBC5-4154-943A-ED469053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1AD386-3FA7-428D-822A-D03580CC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1B69-8D18-45A9-A83F-4AE3B4A9A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05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10714-B821-4326-8831-8DA40F32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4DCCBD-7C50-40E4-B895-D1C407FF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29DB-2C86-4BBF-B158-986F2FBA1B8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FED5C2-C446-47F0-B91F-443FB861C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FB6058-6912-4D3B-A8D5-ACD253CB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1B69-8D18-45A9-A83F-4AE3B4A9A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36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C87E2F-6641-4B9C-9B0A-7341B85BC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29DB-2C86-4BBF-B158-986F2FBA1B8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10D495-C257-4689-80FF-E374E6FE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EE4FA8-EFAE-4D5A-913C-EED7ABF0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1B69-8D18-45A9-A83F-4AE3B4A9A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78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C4964-8321-4D88-9C38-B150C8ED1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7E1DE6-6260-4ABE-AE3E-765066207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3EC8A9-A6F2-428F-866D-1900CA88E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B1D1B0-EF2E-41E0-A77E-41FF328A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29DB-2C86-4BBF-B158-986F2FBA1B8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D008F0-4BBC-4AD1-8166-D0673AF6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4DF57B-69EA-4DE6-B0AA-3085F01A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1B69-8D18-45A9-A83F-4AE3B4A9A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0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8005-E149-4C95-90BC-CFBCB4AE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3AA656-8E97-410C-BE0C-7D24D8153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162AB0-39A7-4B1E-8B36-31F7A9DE3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7C69D0-5D3C-4604-A2DE-08536B11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29DB-2C86-4BBF-B158-986F2FBA1B8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00C35-5E7C-490B-BAD8-8D6D1155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DBB896-E52A-469E-8C23-1611EE76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1B69-8D18-45A9-A83F-4AE3B4A9A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98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592C61-6485-4F95-A404-C8DB0198F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FAC6A2-7BCB-431E-B49A-B63CD3EC8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44AF7-E722-4C6E-A6D9-31593BEE3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A29DB-2C86-4BBF-B158-986F2FBA1B8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B99CC-731F-49A6-8094-E39E5478B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3F08A3-96F2-46F3-B25F-B40961267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71B69-8D18-45A9-A83F-4AE3B4A9A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92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F3ED9-56FA-415A-8B24-BE7F540D0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 </a:t>
            </a:r>
            <a:r>
              <a:rPr lang="ko-KR" altLang="en-US" sz="8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쓰</a:t>
            </a:r>
            <a:endParaRPr lang="ko-KR" altLang="en-US" sz="8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FDF6AF-557F-4071-A4E2-5811ADD415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 스터디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문제로 풀어보는 알고리즘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프로그래밍 트레이닝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Q&amp;A)</a:t>
            </a:r>
          </a:p>
          <a:p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496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153C4-170E-4826-BE01-1BAC7DB4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재귀적 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F757E-6601-498A-A2E2-555753006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재귀적 프로그래밍은 단지 직관적으로 문제를 해결하는 방법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0" indent="0" algn="ctr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algn="ctr"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절대 해결책이 아님을 명심하자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555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153C4-170E-4826-BE01-1BAC7DB4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재귀적 프로그래밍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Quiz1_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그레이 코드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F757E-6601-498A-A2E2-555753006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684" y="1825625"/>
            <a:ext cx="7685115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그레이 코드는 연속된 수를 한 비트만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algn="ctr"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다르게 인코딩하는 방법이다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0" indent="0" algn="ctr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algn="ctr"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비트 이진 코드와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algn="ctr"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그레이 코드로 나타낸 것이다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0" indent="0" algn="ctr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algn="ctr">
              <a:buNone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입력 받아서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비트 그레이 코드를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algn="ctr"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출력하는 프로그램을 작성하라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89E6569-2F34-49B0-8CEB-074768922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466313"/>
              </p:ext>
            </p:extLst>
          </p:nvPr>
        </p:nvGraphicFramePr>
        <p:xfrm>
          <a:off x="1237211" y="2227527"/>
          <a:ext cx="2416232" cy="3547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389">
                  <a:extLst>
                    <a:ext uri="{9D8B030D-6E8A-4147-A177-3AD203B41FA5}">
                      <a16:colId xmlns:a16="http://schemas.microsoft.com/office/drawing/2014/main" val="3968858512"/>
                    </a:ext>
                  </a:extLst>
                </a:gridCol>
                <a:gridCol w="958734">
                  <a:extLst>
                    <a:ext uri="{9D8B030D-6E8A-4147-A177-3AD203B41FA5}">
                      <a16:colId xmlns:a16="http://schemas.microsoft.com/office/drawing/2014/main" val="2768134771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737006224"/>
                    </a:ext>
                  </a:extLst>
                </a:gridCol>
              </a:tblGrid>
              <a:tr h="55238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그레이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6984"/>
                  </a:ext>
                </a:extLst>
              </a:tr>
              <a:tr h="3743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000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000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240478"/>
                  </a:ext>
                </a:extLst>
              </a:tr>
              <a:tr h="3743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001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001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024903"/>
                  </a:ext>
                </a:extLst>
              </a:tr>
              <a:tr h="3743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011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051548"/>
                  </a:ext>
                </a:extLst>
              </a:tr>
              <a:tr h="3743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011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322501"/>
                  </a:ext>
                </a:extLst>
              </a:tr>
              <a:tr h="3743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898708"/>
                  </a:ext>
                </a:extLst>
              </a:tr>
              <a:tr h="3743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111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481918"/>
                  </a:ext>
                </a:extLst>
              </a:tr>
              <a:tr h="3743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575452"/>
                  </a:ext>
                </a:extLst>
              </a:tr>
              <a:tr h="3743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111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804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0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153C4-170E-4826-BE01-1BAC7DB4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재귀적 프로그래밍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Quiz2_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파스칼의 삼각형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138E80-F8E7-4731-8E4C-85FBDAA16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90538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파스칼의 삼각형은 이항계수를 삼각형 모양으로 배열한 것이다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삼각형의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번째 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번째 숫자는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n-1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k-1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입력 받아서 파스칼의 삼각형을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번째 줄 까지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출력하는 프로그램을 작성하라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7D73D-2334-4CBB-B7E6-1F65D9148AB5}"/>
              </a:ext>
            </a:extLst>
          </p:cNvPr>
          <p:cNvSpPr txBox="1"/>
          <p:nvPr/>
        </p:nvSpPr>
        <p:spPr>
          <a:xfrm>
            <a:off x="8809892" y="3429000"/>
            <a:ext cx="2637692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1  1</a:t>
            </a:r>
          </a:p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1  2  1</a:t>
            </a:r>
          </a:p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1  3  3  1</a:t>
            </a:r>
          </a:p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1  4  6  4  1 </a:t>
            </a:r>
          </a:p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1 5 10 10 5 1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69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153C4-170E-4826-BE01-1BAC7DB4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재귀적 프로그래밍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Quiz3_Inversions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Permutation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0DF757E-6601-498A-A2E2-5557530068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1, 2, ..., n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순열 하나가 있을 때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순열의 수의 쌍에서 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0" indent="0">
                  <a:buNone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크기가 큰 수가 앞에 있으면 이 쌍은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“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역전되었다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”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고 한다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 </a:t>
                </a:r>
              </a:p>
              <a:p>
                <a:pPr marL="0" indent="0">
                  <a:buNone/>
                </a:pP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0" indent="0">
                  <a:buNone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예를 들어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n = 5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일 때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순열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1, 3, 5, 4, 2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생각 해보자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 </a:t>
                </a:r>
              </a:p>
              <a:p>
                <a:pPr marL="0" indent="0">
                  <a:buNone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역전된 쌍은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(3, 2), (5, 4), (5, 2), (4, 2)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네 개가 있다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pPr marL="0" indent="0">
                  <a:buNone/>
                </a:pP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1, 2, ..., n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각 숫자로 이루어진 순열이 주어질 때 역전된 순서쌍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(i,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j)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수를 계산하는 프로그램을 작성하라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pPr marL="0" indent="0">
                  <a:buNone/>
                </a:pP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0" indent="0">
                  <a:buNone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단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𝑛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시간보다 빠른 방법으로 해결하라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0DF757E-6601-498A-A2E2-5557530068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3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153C4-170E-4826-BE01-1BAC7DB4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재귀적 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F757E-6601-498A-A2E2-555753006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algn="ctr">
              <a:buNone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NEXT</a:t>
            </a:r>
          </a:p>
          <a:p>
            <a:pPr marL="0" indent="0" algn="ctr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algn="ctr">
              <a:buNone/>
            </a:pPr>
            <a:r>
              <a:rPr lang="en-US" altLang="ko-KR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 </a:t>
            </a:r>
            <a:r>
              <a:rPr lang="ko-KR" altLang="en-US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동적 프로그래밍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algn="ctr">
              <a:buNone/>
            </a:pPr>
            <a:endParaRPr lang="ko-KR" altLang="en-US" sz="5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76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153C4-170E-4826-BE01-1BAC7DB4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재귀적 프로그래밍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Quiz1_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그레이 코드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2CDAB3-F7F0-4436-84DE-460226638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443" y="1690688"/>
            <a:ext cx="8151113" cy="453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0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153C4-170E-4826-BE01-1BAC7DB4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재귀적 프로그래밍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Quiz2_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파스칼의 삼각형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EB66E4-516D-44FE-A00E-3E24BEB6D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70" y="1690688"/>
            <a:ext cx="10082059" cy="436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1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153C4-170E-4826-BE01-1BAC7DB4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재귀적 프로그래밍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Quiz3_ Inversions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Permutation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1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307</Words>
  <Application>Microsoft Office PowerPoint</Application>
  <PresentationFormat>와이드스크린</PresentationFormat>
  <Paragraphs>75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나눔스퀘어 Bold</vt:lpstr>
      <vt:lpstr>Cambria Math</vt:lpstr>
      <vt:lpstr>Arial</vt:lpstr>
      <vt:lpstr>Office 테마</vt:lpstr>
      <vt:lpstr>알 쓰</vt:lpstr>
      <vt:lpstr>01 재귀적 프로그래밍</vt:lpstr>
      <vt:lpstr>01 재귀적 프로그래밍 Quiz1_그레이 코드</vt:lpstr>
      <vt:lpstr>01 재귀적 프로그래밍 Quiz2_파스칼의 삼각형</vt:lpstr>
      <vt:lpstr>01 재귀적 프로그래밍 Quiz3_Inversions in Permutation</vt:lpstr>
      <vt:lpstr>01 재귀적 프로그래밍</vt:lpstr>
      <vt:lpstr>01 재귀적 프로그래밍 Quiz1_그레이 코드</vt:lpstr>
      <vt:lpstr>01 재귀적 프로그래밍 Quiz2_파스칼의 삼각형</vt:lpstr>
      <vt:lpstr>01 재귀적 프로그래밍 Quiz3_ Inversions in Permutation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 쓰</dc:title>
  <dc:creator>이동찬</dc:creator>
  <cp:lastModifiedBy>이동찬</cp:lastModifiedBy>
  <cp:revision>15</cp:revision>
  <dcterms:created xsi:type="dcterms:W3CDTF">2019-03-19T16:41:24Z</dcterms:created>
  <dcterms:modified xsi:type="dcterms:W3CDTF">2019-03-29T13:40:38Z</dcterms:modified>
</cp:coreProperties>
</file>