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나눔바른고딕" panose="020B0603020101020101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641FA-090A-4E9C-A05E-DAB2F86EF455}" v="159" dt="2019-03-19T11:26:28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-120" y="-14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 이" userId="3623154a-3ffd-4bcf-a677-5ba987cb33a5" providerId="ADAL" clId="{DF4641FA-090A-4E9C-A05E-DAB2F86EF455}"/>
    <pc:docChg chg="addSld modSld sldOrd">
      <pc:chgData name="우진 이" userId="3623154a-3ffd-4bcf-a677-5ba987cb33a5" providerId="ADAL" clId="{DF4641FA-090A-4E9C-A05E-DAB2F86EF455}" dt="2019-03-19T11:26:28.231" v="145"/>
      <pc:docMkLst>
        <pc:docMk/>
      </pc:docMkLst>
      <pc:sldChg chg="modSp">
        <pc:chgData name="우진 이" userId="3623154a-3ffd-4bcf-a677-5ba987cb33a5" providerId="ADAL" clId="{DF4641FA-090A-4E9C-A05E-DAB2F86EF455}" dt="2019-03-19T11:01:56.919" v="13"/>
        <pc:sldMkLst>
          <pc:docMk/>
          <pc:sldMk cId="1631983825" sldId="258"/>
        </pc:sldMkLst>
        <pc:spChg chg="mod">
          <ac:chgData name="우진 이" userId="3623154a-3ffd-4bcf-a677-5ba987cb33a5" providerId="ADAL" clId="{DF4641FA-090A-4E9C-A05E-DAB2F86EF455}" dt="2019-03-19T11:01:56.919" v="13"/>
          <ac:spMkLst>
            <pc:docMk/>
            <pc:sldMk cId="1631983825" sldId="258"/>
            <ac:spMk id="4" creationId="{CA692817-76C8-4587-89D4-5222667454EF}"/>
          </ac:spMkLst>
        </pc:spChg>
      </pc:sldChg>
      <pc:sldChg chg="addSp delSp modSp add">
        <pc:chgData name="우진 이" userId="3623154a-3ffd-4bcf-a677-5ba987cb33a5" providerId="ADAL" clId="{DF4641FA-090A-4E9C-A05E-DAB2F86EF455}" dt="2019-03-19T11:08:51.441" v="27"/>
        <pc:sldMkLst>
          <pc:docMk/>
          <pc:sldMk cId="209384689" sldId="259"/>
        </pc:sldMkLst>
        <pc:spChg chg="del">
          <ac:chgData name="우진 이" userId="3623154a-3ffd-4bcf-a677-5ba987cb33a5" providerId="ADAL" clId="{DF4641FA-090A-4E9C-A05E-DAB2F86EF455}" dt="2019-03-19T11:06:53.968" v="18" actId="931"/>
          <ac:spMkLst>
            <pc:docMk/>
            <pc:sldMk cId="209384689" sldId="259"/>
            <ac:spMk id="3" creationId="{D370B3B2-AE97-45F3-BE8B-40758E9488B0}"/>
          </ac:spMkLst>
        </pc:spChg>
        <pc:spChg chg="add mod">
          <ac:chgData name="우진 이" userId="3623154a-3ffd-4bcf-a677-5ba987cb33a5" providerId="ADAL" clId="{DF4641FA-090A-4E9C-A05E-DAB2F86EF455}" dt="2019-03-19T11:08:51.441" v="27"/>
          <ac:spMkLst>
            <pc:docMk/>
            <pc:sldMk cId="209384689" sldId="259"/>
            <ac:spMk id="8" creationId="{4BC688DB-3ADB-4DDF-B174-4D7D8404D47C}"/>
          </ac:spMkLst>
        </pc:spChg>
        <pc:picChg chg="add mod">
          <ac:chgData name="우진 이" userId="3623154a-3ffd-4bcf-a677-5ba987cb33a5" providerId="ADAL" clId="{DF4641FA-090A-4E9C-A05E-DAB2F86EF455}" dt="2019-03-19T11:06:53.968" v="18" actId="931"/>
          <ac:picMkLst>
            <pc:docMk/>
            <pc:sldMk cId="209384689" sldId="259"/>
            <ac:picMk id="5" creationId="{3876D14D-7026-462E-806E-08C9257F3B09}"/>
          </ac:picMkLst>
        </pc:picChg>
        <pc:picChg chg="add mod">
          <ac:chgData name="우진 이" userId="3623154a-3ffd-4bcf-a677-5ba987cb33a5" providerId="ADAL" clId="{DF4641FA-090A-4E9C-A05E-DAB2F86EF455}" dt="2019-03-19T11:07:14.901" v="19" actId="931"/>
          <ac:picMkLst>
            <pc:docMk/>
            <pc:sldMk cId="209384689" sldId="259"/>
            <ac:picMk id="7" creationId="{6131D0E5-09F5-4519-B488-3CE2F3BBA715}"/>
          </ac:picMkLst>
        </pc:picChg>
      </pc:sldChg>
      <pc:sldChg chg="modSp add">
        <pc:chgData name="우진 이" userId="3623154a-3ffd-4bcf-a677-5ba987cb33a5" providerId="ADAL" clId="{DF4641FA-090A-4E9C-A05E-DAB2F86EF455}" dt="2019-03-19T11:05:20.090" v="17"/>
        <pc:sldMkLst>
          <pc:docMk/>
          <pc:sldMk cId="4138167359" sldId="260"/>
        </pc:sldMkLst>
        <pc:spChg chg="mod">
          <ac:chgData name="우진 이" userId="3623154a-3ffd-4bcf-a677-5ba987cb33a5" providerId="ADAL" clId="{DF4641FA-090A-4E9C-A05E-DAB2F86EF455}" dt="2019-03-19T11:05:20.090" v="17"/>
          <ac:spMkLst>
            <pc:docMk/>
            <pc:sldMk cId="4138167359" sldId="260"/>
            <ac:spMk id="4" creationId="{CA692817-76C8-4587-89D4-5222667454EF}"/>
          </ac:spMkLst>
        </pc:spChg>
      </pc:sldChg>
      <pc:sldChg chg="modSp add">
        <pc:chgData name="우진 이" userId="3623154a-3ffd-4bcf-a677-5ba987cb33a5" providerId="ADAL" clId="{DF4641FA-090A-4E9C-A05E-DAB2F86EF455}" dt="2019-03-19T11:13:05.738" v="47"/>
        <pc:sldMkLst>
          <pc:docMk/>
          <pc:sldMk cId="3120544909" sldId="261"/>
        </pc:sldMkLst>
        <pc:spChg chg="mod">
          <ac:chgData name="우진 이" userId="3623154a-3ffd-4bcf-a677-5ba987cb33a5" providerId="ADAL" clId="{DF4641FA-090A-4E9C-A05E-DAB2F86EF455}" dt="2019-03-19T11:13:05.738" v="47"/>
          <ac:spMkLst>
            <pc:docMk/>
            <pc:sldMk cId="3120544909" sldId="261"/>
            <ac:spMk id="4" creationId="{B61D8AA3-1E47-4392-993E-47B2FC664183}"/>
          </ac:spMkLst>
        </pc:spChg>
      </pc:sldChg>
      <pc:sldChg chg="modSp add">
        <pc:chgData name="우진 이" userId="3623154a-3ffd-4bcf-a677-5ba987cb33a5" providerId="ADAL" clId="{DF4641FA-090A-4E9C-A05E-DAB2F86EF455}" dt="2019-03-19T11:15:52.646" v="51"/>
        <pc:sldMkLst>
          <pc:docMk/>
          <pc:sldMk cId="2451170465" sldId="262"/>
        </pc:sldMkLst>
        <pc:spChg chg="mod">
          <ac:chgData name="우진 이" userId="3623154a-3ffd-4bcf-a677-5ba987cb33a5" providerId="ADAL" clId="{DF4641FA-090A-4E9C-A05E-DAB2F86EF455}" dt="2019-03-19T11:15:52.646" v="51"/>
          <ac:spMkLst>
            <pc:docMk/>
            <pc:sldMk cId="2451170465" sldId="262"/>
            <ac:spMk id="2" creationId="{5D84A89D-BDD6-4C99-A3FC-941115E8E0B6}"/>
          </ac:spMkLst>
        </pc:spChg>
        <pc:spChg chg="mod">
          <ac:chgData name="우진 이" userId="3623154a-3ffd-4bcf-a677-5ba987cb33a5" providerId="ADAL" clId="{DF4641FA-090A-4E9C-A05E-DAB2F86EF455}" dt="2019-03-19T11:15:47.894" v="49"/>
          <ac:spMkLst>
            <pc:docMk/>
            <pc:sldMk cId="2451170465" sldId="262"/>
            <ac:spMk id="3" creationId="{995C3C0C-CBF1-4EF6-B953-1C897663929B}"/>
          </ac:spMkLst>
        </pc:spChg>
      </pc:sldChg>
      <pc:sldChg chg="modSp add">
        <pc:chgData name="우진 이" userId="3623154a-3ffd-4bcf-a677-5ba987cb33a5" providerId="ADAL" clId="{DF4641FA-090A-4E9C-A05E-DAB2F86EF455}" dt="2019-03-19T11:16:09.565" v="55"/>
        <pc:sldMkLst>
          <pc:docMk/>
          <pc:sldMk cId="1393595837" sldId="263"/>
        </pc:sldMkLst>
        <pc:spChg chg="mod">
          <ac:chgData name="우진 이" userId="3623154a-3ffd-4bcf-a677-5ba987cb33a5" providerId="ADAL" clId="{DF4641FA-090A-4E9C-A05E-DAB2F86EF455}" dt="2019-03-19T11:16:07.585" v="54"/>
          <ac:spMkLst>
            <pc:docMk/>
            <pc:sldMk cId="1393595837" sldId="263"/>
            <ac:spMk id="2" creationId="{A5F9B9F8-4544-48F5-AE80-BA938A708DCC}"/>
          </ac:spMkLst>
        </pc:spChg>
        <pc:spChg chg="mod">
          <ac:chgData name="우진 이" userId="3623154a-3ffd-4bcf-a677-5ba987cb33a5" providerId="ADAL" clId="{DF4641FA-090A-4E9C-A05E-DAB2F86EF455}" dt="2019-03-19T11:16:09.565" v="55"/>
          <ac:spMkLst>
            <pc:docMk/>
            <pc:sldMk cId="1393595837" sldId="263"/>
            <ac:spMk id="3" creationId="{AC2102B7-B85C-43CA-A42D-EF9381C548BF}"/>
          </ac:spMkLst>
        </pc:spChg>
      </pc:sldChg>
      <pc:sldChg chg="modSp add">
        <pc:chgData name="우진 이" userId="3623154a-3ffd-4bcf-a677-5ba987cb33a5" providerId="ADAL" clId="{DF4641FA-090A-4E9C-A05E-DAB2F86EF455}" dt="2019-03-19T11:21:51.734" v="105"/>
        <pc:sldMkLst>
          <pc:docMk/>
          <pc:sldMk cId="1981505252" sldId="264"/>
        </pc:sldMkLst>
        <pc:spChg chg="mod">
          <ac:chgData name="우진 이" userId="3623154a-3ffd-4bcf-a677-5ba987cb33a5" providerId="ADAL" clId="{DF4641FA-090A-4E9C-A05E-DAB2F86EF455}" dt="2019-03-19T11:16:23.126" v="59"/>
          <ac:spMkLst>
            <pc:docMk/>
            <pc:sldMk cId="1981505252" sldId="264"/>
            <ac:spMk id="2" creationId="{2DA91622-A0FC-422D-B032-C89BA0FF25F2}"/>
          </ac:spMkLst>
        </pc:spChg>
        <pc:spChg chg="mod">
          <ac:chgData name="우진 이" userId="3623154a-3ffd-4bcf-a677-5ba987cb33a5" providerId="ADAL" clId="{DF4641FA-090A-4E9C-A05E-DAB2F86EF455}" dt="2019-03-19T11:21:51.734" v="105"/>
          <ac:spMkLst>
            <pc:docMk/>
            <pc:sldMk cId="1981505252" sldId="264"/>
            <ac:spMk id="3" creationId="{F5C7CA7D-BDB8-4C91-9492-C801CA70519B}"/>
          </ac:spMkLst>
        </pc:spChg>
      </pc:sldChg>
      <pc:sldChg chg="addSp modSp add">
        <pc:chgData name="우진 이" userId="3623154a-3ffd-4bcf-a677-5ba987cb33a5" providerId="ADAL" clId="{DF4641FA-090A-4E9C-A05E-DAB2F86EF455}" dt="2019-03-19T11:20:10.993" v="76"/>
        <pc:sldMkLst>
          <pc:docMk/>
          <pc:sldMk cId="3387780002" sldId="265"/>
        </pc:sldMkLst>
        <pc:spChg chg="mod">
          <ac:chgData name="우진 이" userId="3623154a-3ffd-4bcf-a677-5ba987cb33a5" providerId="ADAL" clId="{DF4641FA-090A-4E9C-A05E-DAB2F86EF455}" dt="2019-03-19T11:17:37.230" v="73"/>
          <ac:spMkLst>
            <pc:docMk/>
            <pc:sldMk cId="3387780002" sldId="265"/>
            <ac:spMk id="2" creationId="{6239B46E-EB9F-42CB-8A02-67F1160B4D10}"/>
          </ac:spMkLst>
        </pc:spChg>
        <pc:picChg chg="add">
          <ac:chgData name="우진 이" userId="3623154a-3ffd-4bcf-a677-5ba987cb33a5" providerId="ADAL" clId="{DF4641FA-090A-4E9C-A05E-DAB2F86EF455}" dt="2019-03-19T11:19:17.290" v="74"/>
          <ac:picMkLst>
            <pc:docMk/>
            <pc:sldMk cId="3387780002" sldId="265"/>
            <ac:picMk id="4" creationId="{459F27C2-6AC4-4165-907A-89C32B87F630}"/>
          </ac:picMkLst>
        </pc:picChg>
        <pc:picChg chg="add">
          <ac:chgData name="우진 이" userId="3623154a-3ffd-4bcf-a677-5ba987cb33a5" providerId="ADAL" clId="{DF4641FA-090A-4E9C-A05E-DAB2F86EF455}" dt="2019-03-19T11:19:46.717" v="75"/>
          <ac:picMkLst>
            <pc:docMk/>
            <pc:sldMk cId="3387780002" sldId="265"/>
            <ac:picMk id="5" creationId="{2839EED4-13C9-4AA0-B12E-0A071FA8A84B}"/>
          </ac:picMkLst>
        </pc:picChg>
        <pc:picChg chg="add">
          <ac:chgData name="우진 이" userId="3623154a-3ffd-4bcf-a677-5ba987cb33a5" providerId="ADAL" clId="{DF4641FA-090A-4E9C-A05E-DAB2F86EF455}" dt="2019-03-19T11:20:10.993" v="76"/>
          <ac:picMkLst>
            <pc:docMk/>
            <pc:sldMk cId="3387780002" sldId="265"/>
            <ac:picMk id="6" creationId="{DB2C7CE8-EEDC-4926-90F0-2AD25E30B6CF}"/>
          </ac:picMkLst>
        </pc:picChg>
      </pc:sldChg>
      <pc:sldChg chg="modSp add">
        <pc:chgData name="우진 이" userId="3623154a-3ffd-4bcf-a677-5ba987cb33a5" providerId="ADAL" clId="{DF4641FA-090A-4E9C-A05E-DAB2F86EF455}" dt="2019-03-19T11:22:02.220" v="107"/>
        <pc:sldMkLst>
          <pc:docMk/>
          <pc:sldMk cId="1579315437" sldId="266"/>
        </pc:sldMkLst>
        <pc:spChg chg="mod">
          <ac:chgData name="우진 이" userId="3623154a-3ffd-4bcf-a677-5ba987cb33a5" providerId="ADAL" clId="{DF4641FA-090A-4E9C-A05E-DAB2F86EF455}" dt="2019-03-19T11:20:29.661" v="80"/>
          <ac:spMkLst>
            <pc:docMk/>
            <pc:sldMk cId="1579315437" sldId="266"/>
            <ac:spMk id="2" creationId="{E6843C03-2FA4-44F7-9E46-5BD6C09572AD}"/>
          </ac:spMkLst>
        </pc:spChg>
        <pc:spChg chg="mod">
          <ac:chgData name="우진 이" userId="3623154a-3ffd-4bcf-a677-5ba987cb33a5" providerId="ADAL" clId="{DF4641FA-090A-4E9C-A05E-DAB2F86EF455}" dt="2019-03-19T11:22:02.220" v="107"/>
          <ac:spMkLst>
            <pc:docMk/>
            <pc:sldMk cId="1579315437" sldId="266"/>
            <ac:spMk id="3" creationId="{4596F226-E564-4EC0-972C-3C4FD5C2A0AE}"/>
          </ac:spMkLst>
        </pc:spChg>
      </pc:sldChg>
      <pc:sldChg chg="addSp modSp add">
        <pc:chgData name="우진 이" userId="3623154a-3ffd-4bcf-a677-5ba987cb33a5" providerId="ADAL" clId="{DF4641FA-090A-4E9C-A05E-DAB2F86EF455}" dt="2019-03-19T11:24:26.360" v="110"/>
        <pc:sldMkLst>
          <pc:docMk/>
          <pc:sldMk cId="3302095788" sldId="267"/>
        </pc:sldMkLst>
        <pc:spChg chg="mod">
          <ac:chgData name="우진 이" userId="3623154a-3ffd-4bcf-a677-5ba987cb33a5" providerId="ADAL" clId="{DF4641FA-090A-4E9C-A05E-DAB2F86EF455}" dt="2019-03-19T11:21:40.982" v="102"/>
          <ac:spMkLst>
            <pc:docMk/>
            <pc:sldMk cId="3302095788" sldId="267"/>
            <ac:spMk id="2" creationId="{6C52CA8C-CEE2-48BD-900D-F23CDDF96FE9}"/>
          </ac:spMkLst>
        </pc:spChg>
        <pc:picChg chg="add">
          <ac:chgData name="우진 이" userId="3623154a-3ffd-4bcf-a677-5ba987cb33a5" providerId="ADAL" clId="{DF4641FA-090A-4E9C-A05E-DAB2F86EF455}" dt="2019-03-19T11:23:11.328" v="108"/>
          <ac:picMkLst>
            <pc:docMk/>
            <pc:sldMk cId="3302095788" sldId="267"/>
            <ac:picMk id="4" creationId="{D070828E-1CF3-43EF-972E-476B888D2D34}"/>
          </ac:picMkLst>
        </pc:picChg>
        <pc:picChg chg="add">
          <ac:chgData name="우진 이" userId="3623154a-3ffd-4bcf-a677-5ba987cb33a5" providerId="ADAL" clId="{DF4641FA-090A-4E9C-A05E-DAB2F86EF455}" dt="2019-03-19T11:23:47.488" v="109"/>
          <ac:picMkLst>
            <pc:docMk/>
            <pc:sldMk cId="3302095788" sldId="267"/>
            <ac:picMk id="5" creationId="{EE7CFDAD-D086-40BE-84B7-3E8DDB399100}"/>
          </ac:picMkLst>
        </pc:picChg>
        <pc:picChg chg="add">
          <ac:chgData name="우진 이" userId="3623154a-3ffd-4bcf-a677-5ba987cb33a5" providerId="ADAL" clId="{DF4641FA-090A-4E9C-A05E-DAB2F86EF455}" dt="2019-03-19T11:24:26.360" v="110"/>
          <ac:picMkLst>
            <pc:docMk/>
            <pc:sldMk cId="3302095788" sldId="267"/>
            <ac:picMk id="6" creationId="{52687664-4705-410D-8CAC-BFB348534DC9}"/>
          </ac:picMkLst>
        </pc:picChg>
      </pc:sldChg>
      <pc:sldChg chg="modSp add ord">
        <pc:chgData name="우진 이" userId="3623154a-3ffd-4bcf-a677-5ba987cb33a5" providerId="ADAL" clId="{DF4641FA-090A-4E9C-A05E-DAB2F86EF455}" dt="2019-03-19T11:26:28.231" v="145"/>
        <pc:sldMkLst>
          <pc:docMk/>
          <pc:sldMk cId="1874115514" sldId="268"/>
        </pc:sldMkLst>
        <pc:spChg chg="mod">
          <ac:chgData name="우진 이" userId="3623154a-3ffd-4bcf-a677-5ba987cb33a5" providerId="ADAL" clId="{DF4641FA-090A-4E9C-A05E-DAB2F86EF455}" dt="2019-03-19T11:25:05.550" v="113"/>
          <ac:spMkLst>
            <pc:docMk/>
            <pc:sldMk cId="1874115514" sldId="268"/>
            <ac:spMk id="2" creationId="{7180B77F-95E7-4BD0-BE23-0ABCBD8B7100}"/>
          </ac:spMkLst>
        </pc:spChg>
        <pc:spChg chg="mod">
          <ac:chgData name="우진 이" userId="3623154a-3ffd-4bcf-a677-5ba987cb33a5" providerId="ADAL" clId="{DF4641FA-090A-4E9C-A05E-DAB2F86EF455}" dt="2019-03-19T11:26:28.231" v="145"/>
          <ac:spMkLst>
            <pc:docMk/>
            <pc:sldMk cId="1874115514" sldId="268"/>
            <ac:spMk id="3" creationId="{DC54B0B6-1DD2-465E-9F9F-2828138E42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A5CB28-5BEA-4966-8531-66B14A79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A144A8F-1640-430B-9097-EB0B8F707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C5FF53-CB11-4775-B852-CD60BB72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B64FD5-2C22-4F81-A95F-D94E7B6B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1C80D6-D81F-400A-AD8A-AD313C8B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3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BB9299-2481-4A21-A00E-91A60786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F5B2223-DA11-4BCC-AF1D-A3E6EC655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199E125-5815-4DA2-BEBA-7DCA85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7D36A1-375A-4456-8789-2E87A1D1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D95381-833F-47FC-A93F-C380ED67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1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7A28C5D-5620-4E51-B7E7-AA4A54550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39FB7A6-984B-4348-B3B9-C78FFD0E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1C1D20-8013-415B-8CE9-6F8FE148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82C9F3-35DF-4293-99D6-6CF69AA6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DDDE65-7144-490A-A534-0936CE0D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2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46CB0D-4CAA-4616-B18D-1D5D8665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37B04C-F78B-4A2A-B18E-F896782F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1AFD41-99F8-4135-99FB-6C95A4B4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EBEB80-5B43-447F-837A-6C8E33D1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8703C1-998D-44A1-9711-077AD87B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9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EF75A4-0AB4-4841-9015-8F01D4E7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E9AF954-507D-4DB8-A488-4E2D06BD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E96EA6-FBC3-452C-88C1-13B951E4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0B8B24-1077-4637-B085-86168E03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2E2967-96DF-4815-ADEF-4328BBD5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9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E4B492-E251-4C1A-9165-76DAFA5A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E95D99-60D1-4AE8-9F69-9BC703FD6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7B6C265-629B-474D-ABB7-D6C6D7DC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F8C7D6E-FEE8-453A-9C7A-64CD5559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6315E29-0E65-4BCC-83C6-4A4177F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2BD624A-A02E-4027-BAC8-61376D8E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6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8CA0FF-93AD-43BF-A8C0-94B2762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AF3622-8ADB-4A24-BE54-A11AA0416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067A1C-DE4D-4645-93FC-6AB6CD5B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E4BD7E7-4B9B-4BCD-8F62-2145CDB3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542F44E-9C4C-484F-9473-D2140D800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D88F03E-8EC2-4430-AA0B-BE071B90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5560A7B-1FE3-4A6F-B0C8-BDEF2E32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2AB56C9-032D-4B93-9C25-ADAE09D5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3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B16E72-4572-486E-8252-B413B76E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3F03979-6C66-449F-BD70-48A1F87E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414C5BA-7B85-4D42-9F43-9757C983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66AA305-326E-42D5-905F-CDCE5417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EA380C7-C90D-4AD4-8040-ACCEE9A4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92EA8A7-959A-4CA7-812D-732C4B5A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F0DA9FE-99BC-41A8-BE0E-461F002D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0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452CBF-D534-4F80-901F-6BE21CA3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5FC4DE-F210-4BE8-BA7D-1C3661AD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69FCB98-FE75-45C7-87E3-B49B7CDE3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30A3F6E-A4C0-4F56-8035-E01F57CE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E448C3B-3F44-44B2-888E-34C3CA6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F7ADE23-F142-4C70-8DC6-897A0345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B660DF-4B8B-40ED-97EC-5DBDAB1A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4C27F5D-E133-480D-A446-FEDAEF482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AA6CC77-20AC-4DD4-AF4B-9339561F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812E536-18DC-4C79-8526-3F8DE191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51F39A-4993-4CA3-8BF4-951FA401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D829274-1307-4EDD-B416-8AD8663D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3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0D8BCA2-D98A-4CDA-AC8A-297DF67C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0F97785-0D05-4DAF-96E4-F59FC57D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528C6A-25DE-4340-A0A7-775C00148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9601-4DA1-41D1-8A75-3693B74A138F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D9554C-0843-44C9-944F-482C82CF1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C59B602-7383-473E-976E-C37184567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6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wexpertacademy.com/main/solvingProblem/solvingProblem.d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1EAE69-DA9B-4F6F-8B8B-99C2DDBD6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알스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알고리즘 스터디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57627FA-E2B9-40DF-90CD-82CB22876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7150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 </a:t>
            </a:r>
            <a:r>
              <a:rPr lang="en-US" altLang="ko-KR" dirty="0"/>
              <a:t>16</a:t>
            </a:r>
            <a:r>
              <a:rPr lang="ko-KR" altLang="en-US" dirty="0"/>
              <a:t>학번 이우진</a:t>
            </a:r>
          </a:p>
        </p:txBody>
      </p:sp>
    </p:spTree>
    <p:extLst>
      <p:ext uri="{BB962C8B-B14F-4D97-AF65-F5344CB8AC3E}">
        <p14:creationId xmlns:p14="http://schemas.microsoft.com/office/powerpoint/2010/main" val="135309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Algorithm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번째로 크거나 작은 원소 찾기</a:t>
            </a:r>
            <a:endParaRPr lang="en-US" altLang="ko-KR" dirty="0" smtClean="0"/>
          </a:p>
          <a:p>
            <a:r>
              <a:rPr lang="ko-KR" altLang="en-US" dirty="0" smtClean="0"/>
              <a:t>최솟값을 찾아 맨 앞으로 보내</a:t>
            </a:r>
            <a:r>
              <a:rPr lang="ko-KR" altLang="en-US" dirty="0"/>
              <a:t>고</a:t>
            </a:r>
            <a:r>
              <a:rPr lang="en-US" altLang="ko-KR" dirty="0" smtClean="0"/>
              <a:t>(swap) </a:t>
            </a:r>
            <a:r>
              <a:rPr lang="ko-KR" altLang="en-US" dirty="0" smtClean="0"/>
              <a:t>탐색 범위를 줄여나감</a:t>
            </a:r>
            <a:endParaRPr lang="en-US" altLang="ko-KR" dirty="0" smtClean="0"/>
          </a:p>
          <a:p>
            <a:r>
              <a:rPr lang="en-US" altLang="ko-KR" dirty="0" smtClean="0"/>
              <a:t>O(</a:t>
            </a:r>
            <a:r>
              <a:rPr lang="en-US" altLang="ko-KR" dirty="0" err="1" smtClean="0"/>
              <a:t>kn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86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Selection algorithm</a:t>
            </a:r>
            <a:r>
              <a:rPr lang="ko-KR" altLang="en-US" dirty="0" smtClean="0"/>
              <a:t>을 전체 자료에 적용한 것</a:t>
            </a:r>
            <a:r>
              <a:rPr lang="en-US" altLang="ko-KR" dirty="0" smtClean="0"/>
              <a:t>. (k=n)</a:t>
            </a:r>
          </a:p>
          <a:p>
            <a:r>
              <a:rPr lang="en-US" altLang="ko-KR" dirty="0" smtClean="0"/>
              <a:t>O(n^2)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3124200"/>
            <a:ext cx="4831216" cy="282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60" y="2799670"/>
            <a:ext cx="4889726" cy="346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82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 알고리즘 비교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92" y="1909291"/>
            <a:ext cx="8470616" cy="41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68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사다리 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https://swexpertacademy.com/main/solvingProblem/solvingProblem.do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1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D1F9C7-3AA9-457B-9701-57ABAB7F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A27076-1403-4CC2-BA25-45DCDC546EDF}"/>
              </a:ext>
            </a:extLst>
          </p:cNvPr>
          <p:cNvSpPr txBox="1"/>
          <p:nvPr/>
        </p:nvSpPr>
        <p:spPr>
          <a:xfrm>
            <a:off x="6870532" y="1786005"/>
            <a:ext cx="4392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표 형태</a:t>
            </a:r>
            <a:endParaRPr lang="en-US" altLang="ko-KR" sz="2400" dirty="0" smtClean="0"/>
          </a:p>
          <a:p>
            <a:r>
              <a:rPr lang="ko-KR" altLang="en-US" sz="2400" dirty="0" smtClean="0"/>
              <a:t>세로 </a:t>
            </a:r>
            <a:r>
              <a:rPr lang="ko-KR" altLang="en-US" sz="2400" dirty="0" smtClean="0"/>
              <a:t>길이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행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가로 길이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열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필요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78" y="1786005"/>
            <a:ext cx="5627422" cy="328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69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 우선 순회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쓰는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For(I 0 to len-1) { for( j 0 to len-1) } </a:t>
            </a:r>
            <a:r>
              <a:rPr lang="ko-KR" altLang="en-US" dirty="0" smtClean="0"/>
              <a:t>형태 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ko-KR" altLang="en-US" dirty="0" smtClean="0"/>
              <a:t>열 우선 순회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열씩 조사하는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For(j 0 to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 -1) { for(I 0 to len-1) array[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][j]} : I, j </a:t>
            </a:r>
            <a:r>
              <a:rPr lang="ko-KR" altLang="en-US" dirty="0" smtClean="0"/>
              <a:t>순서 바꿈</a:t>
            </a:r>
            <a:endParaRPr lang="en-US" altLang="ko-KR" dirty="0" smtClean="0"/>
          </a:p>
          <a:p>
            <a:r>
              <a:rPr lang="ko-KR" altLang="en-US" dirty="0" smtClean="0"/>
              <a:t>지그재그 순회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행은 </a:t>
            </a:r>
            <a:r>
              <a:rPr lang="ko-KR" altLang="en-US" dirty="0" err="1" smtClean="0"/>
              <a:t>정방향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행은 역방향으로 조사하는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ㄹ 모양</a:t>
            </a:r>
            <a:endParaRPr lang="en-US" altLang="ko-KR" dirty="0"/>
          </a:p>
          <a:p>
            <a:pPr lvl="1"/>
            <a:r>
              <a:rPr lang="ko-KR" altLang="en-US" dirty="0" err="1" smtClean="0"/>
              <a:t>정방향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</a:t>
            </a:r>
            <a:r>
              <a:rPr lang="ko-KR" altLang="en-US" dirty="0" smtClean="0"/>
              <a:t>역방향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][m-1 – j]</a:t>
            </a:r>
          </a:p>
          <a:p>
            <a:pPr lvl="1"/>
            <a:r>
              <a:rPr lang="en-US" altLang="ko-KR" dirty="0" smtClean="0"/>
              <a:t>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for(j) array[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 + (m-1-2*j)*(i%2)]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633" y="4419600"/>
            <a:ext cx="2562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70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델타 이용한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요소의 인접 상하좌우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방향 탐색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25" y="2544732"/>
            <a:ext cx="4672272" cy="365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88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 집합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원소로 만들 수 있는 모든 부분집합 구하기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원소를 개수 상관 없이 더해서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되는 경우 알아내기</a:t>
            </a:r>
            <a:endParaRPr lang="en-US" altLang="ko-KR" dirty="0" smtClean="0"/>
          </a:p>
          <a:p>
            <a:r>
              <a:rPr lang="ko-KR" altLang="en-US" dirty="0" smtClean="0"/>
              <a:t>배열 인덱스 </a:t>
            </a:r>
            <a:r>
              <a:rPr lang="en-US" altLang="ko-KR" dirty="0" smtClean="0"/>
              <a:t>– bool(0/1)</a:t>
            </a:r>
            <a:r>
              <a:rPr lang="ko-KR" altLang="en-US" dirty="0" smtClean="0"/>
              <a:t>로  원소 포함 여부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Ex)0001 : 3</a:t>
            </a:r>
            <a:r>
              <a:rPr lang="ko-KR" altLang="en-US" dirty="0" smtClean="0"/>
              <a:t>번 원소만 포함</a:t>
            </a:r>
            <a:r>
              <a:rPr lang="en-US" altLang="ko-KR" dirty="0" smtClean="0"/>
              <a:t>, 1010 : 0,2</a:t>
            </a:r>
            <a:r>
              <a:rPr lang="ko-KR" altLang="en-US" dirty="0" smtClean="0"/>
              <a:t>번 원소만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가능한 경우</a:t>
            </a:r>
            <a:r>
              <a:rPr lang="en-US" altLang="ko-KR" dirty="0" smtClean="0"/>
              <a:t>: 0000 ~ 1111</a:t>
            </a:r>
          </a:p>
          <a:p>
            <a:r>
              <a:rPr lang="ko-KR" altLang="en-US" dirty="0" smtClean="0"/>
              <a:t>비트 연산으로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 &lt;&lt; n : 2^n</a:t>
            </a:r>
            <a:r>
              <a:rPr lang="ko-KR" altLang="en-US" dirty="0" smtClean="0"/>
              <a:t>으로 가능한 모든 경우의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 &amp; ( 1 &lt;&lt; j) :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 </a:t>
            </a:r>
            <a:r>
              <a:rPr lang="ko-KR" altLang="en-US" dirty="0" smtClean="0"/>
              <a:t>번째 비트가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인지 리턴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21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 집합 문제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0" y="1721417"/>
            <a:ext cx="7899394" cy="448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정렬되지 않은 자료는 자료를 끝까지 탐색 </a:t>
            </a:r>
            <a:r>
              <a:rPr lang="en-US" altLang="ko-KR" dirty="0" smtClean="0"/>
              <a:t>O(n)</a:t>
            </a:r>
          </a:p>
          <a:p>
            <a:r>
              <a:rPr lang="ko-KR" altLang="en-US" dirty="0" smtClean="0"/>
              <a:t>정렬된 자료는 찾을 자료보다 큰 자료 만나면 탐색 중지 </a:t>
            </a:r>
            <a:r>
              <a:rPr lang="en-US" altLang="ko-KR" dirty="0" smtClean="0"/>
              <a:t>: O(n)</a:t>
            </a:r>
          </a:p>
          <a:p>
            <a:pPr lvl="1"/>
            <a:r>
              <a:rPr lang="ko-KR" altLang="en-US" dirty="0" smtClean="0"/>
              <a:t>검색 중지하면 평균 비교 횟수는 반으로 줄어듦</a:t>
            </a:r>
            <a:endParaRPr lang="en-US" altLang="ko-KR" dirty="0" smtClean="0"/>
          </a:p>
          <a:p>
            <a:r>
              <a:rPr lang="ko-KR" altLang="en-US" dirty="0" smtClean="0"/>
              <a:t>이진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정렬된 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검색된 범위 반으로 줄여가며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대소 여부에 따라 오른쪽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왼쪽만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종료점</a:t>
            </a:r>
            <a:r>
              <a:rPr lang="ko-KR" altLang="en-US" dirty="0" smtClean="0"/>
              <a:t> 값 비교해서 반복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87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6" y="2408465"/>
            <a:ext cx="5036735" cy="327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20686" y="193765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42" y="2122323"/>
            <a:ext cx="5203849" cy="384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5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 검색</a:t>
            </a:r>
            <a:r>
              <a:rPr lang="en-US" altLang="ko-KR" dirty="0" smtClean="0"/>
              <a:t>(Look up table)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2570" y="1694997"/>
            <a:ext cx="4931229" cy="4351338"/>
          </a:xfrm>
        </p:spPr>
        <p:txBody>
          <a:bodyPr/>
          <a:lstStyle/>
          <a:p>
            <a:r>
              <a:rPr lang="ko-KR" altLang="en-US" dirty="0" smtClean="0"/>
              <a:t>한 레코드가 여러 개의 자료 포함할 때</a:t>
            </a:r>
            <a:endParaRPr lang="en-US" altLang="ko-KR" dirty="0" smtClean="0"/>
          </a:p>
          <a:p>
            <a:r>
              <a:rPr lang="ko-KR" altLang="en-US" dirty="0" smtClean="0"/>
              <a:t>인덱스 배열을 만들어 인덱스</a:t>
            </a:r>
            <a:r>
              <a:rPr lang="en-US" altLang="ko-KR" dirty="0" smtClean="0"/>
              <a:t>-</a:t>
            </a:r>
            <a:r>
              <a:rPr lang="ko-KR" altLang="en-US" dirty="0" smtClean="0"/>
              <a:t>필드만 보관함</a:t>
            </a:r>
            <a:endParaRPr lang="en-US" altLang="ko-KR" dirty="0" smtClean="0"/>
          </a:p>
          <a:p>
            <a:r>
              <a:rPr lang="ko-KR" altLang="en-US" dirty="0" smtClean="0"/>
              <a:t>다량의 데이터 정렬 시 프로그램 느려질 수 있어서 사용</a:t>
            </a:r>
            <a:endParaRPr lang="en-US" altLang="ko-KR" dirty="0" smtClean="0"/>
          </a:p>
          <a:p>
            <a:r>
              <a:rPr lang="ko-KR" altLang="en-US" dirty="0" smtClean="0"/>
              <a:t>원본 데이터에 데이터가 삽입되면 크기가 작은 인덱스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만 정렬하므로 속도가 빠름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2" y="2041071"/>
            <a:ext cx="5814187" cy="277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36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356</Words>
  <Application>Microsoft Office PowerPoint</Application>
  <PresentationFormat>사용자 지정</PresentationFormat>
  <Paragraphs>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</vt:lpstr>
      <vt:lpstr>Arial</vt:lpstr>
      <vt:lpstr>나눔바른고딕</vt:lpstr>
      <vt:lpstr>Office 테마</vt:lpstr>
      <vt:lpstr>알스 (알고리즘 스터디)</vt:lpstr>
      <vt:lpstr>2차원 array</vt:lpstr>
      <vt:lpstr>Array 순회</vt:lpstr>
      <vt:lpstr>델타 이용한 탐색</vt:lpstr>
      <vt:lpstr>부분 집합 문제</vt:lpstr>
      <vt:lpstr>부분 집합 문제</vt:lpstr>
      <vt:lpstr>검색</vt:lpstr>
      <vt:lpstr>이진 탐색</vt:lpstr>
      <vt:lpstr>인덱스 이용 검색(Look up table)</vt:lpstr>
      <vt:lpstr>Selection Algorithm</vt:lpstr>
      <vt:lpstr>선택 정렬</vt:lpstr>
      <vt:lpstr>정렬 알고리즘 비교</vt:lpstr>
      <vt:lpstr>사다리 타기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알스</dc:title>
  <dc:creator>Woojin Lee</dc:creator>
  <cp:lastModifiedBy>User</cp:lastModifiedBy>
  <cp:revision>27</cp:revision>
  <dcterms:created xsi:type="dcterms:W3CDTF">2019-03-19T10:43:47Z</dcterms:created>
  <dcterms:modified xsi:type="dcterms:W3CDTF">2019-03-29T19:55:08Z</dcterms:modified>
</cp:coreProperties>
</file>