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E05B9-F525-4452-B5A1-D0B723B6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43BDD-847D-49AB-AC92-EF20C101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E45C4-67B9-462D-A258-92FE55E0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72179-78A0-45B8-BB6E-2C71BAB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6B22E-90FC-48DD-A10F-F35780A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9EE42-BCFC-4204-8D07-F61E77EF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928C4-C421-49C8-871D-1AE74533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FC9C3-5A28-4FD4-A8B3-B73FD750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72EFD-054F-48F2-8852-AA97C64E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D3EB3-C50A-4C6B-B238-4CB78D75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8CEF84-4F21-475F-8659-C0A0F06D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912AE-60A3-4A37-AE46-D34F1294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11B59-9AE6-4A1B-BBBF-0C4C96F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D55D4-51D4-4FC2-A34E-ACF4183F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3607B-64A4-4CB0-AF67-533E616B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3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CA35-653A-4EE0-A83D-DB4390A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2C51A-123F-4384-9BC7-30C7F968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A642D-0230-439B-B1F3-1064067D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386F8-15D5-4419-8392-D561C80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D7EF6-F6BD-4FEC-B7C2-AA5DAEC6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4F01C-D23B-4C4F-B895-7E870BD6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412B7-B435-4497-96B3-09726B4A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542C0-50AF-4B53-97F6-85EEA4FA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04007-59F9-49DE-8B97-4A49D444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B1CEB-A3B2-4BA8-9FC1-E59F2D2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E0532-6582-492F-84EE-54339CC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75D11-C2B2-4F12-B066-4E02126E1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8C60D-EDC4-459B-9544-B5DD3D5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EBBF-F57B-43EF-88AE-293E6ADD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A4600-B9D1-40D1-B071-68276F5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F8984-4D5E-4CF3-9FC7-AAFC7D0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7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0E6A-407E-4109-B99E-029F20E8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65A23-D48C-4204-8A09-D87914C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03CBFC-2646-497D-AF56-FB49EE5A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D7893-7C8D-41C4-952F-CEDCFFC1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72789-4DB2-4757-94E9-B3A55A75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86627-2228-448B-A821-CFA2F132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731307-C49C-4562-BD3D-25B8FE44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CA4D1-BA94-4A16-9F35-E0ADB5D9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B4C6-C221-4E94-8FB7-5321A0A3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0B27D-54DF-4474-B795-897AA8A8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03A452-3558-48B2-818B-68D7B47A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CACF5C-02FA-4366-A867-F9841800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99CF82-4047-4C94-9FAF-1A9E303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81FDC4-12E6-4FCC-AD0C-00C164BE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4229D-2CC8-4B83-B27C-D1154877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863B-A6E8-4259-AE9A-67BE4C9D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5D211-7B10-4F12-AB31-5FA7EA754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2265B-D4FC-48F4-8FA2-151B73E0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E2100-FD02-49FA-8C62-656BB461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BAA3B-27BB-4F0D-A1BE-F2664E92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DB1E1-1FD5-4715-8728-1F3E31B4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E1A1-2349-4E2F-B892-E0D6E29B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3A374A-B54F-4D44-A735-914F5407E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8C728-4217-436C-ACDF-A423080D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79C2A-4E69-45F3-AECC-F16CCFA7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7FAB-F410-4963-9A3E-F2171D12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53D2A-007C-4EA4-9106-145B2715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37F95-C2D6-4BD3-AC10-ED833A60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3F950-7831-4513-B01D-A5362E0B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2C20C-EE16-4FE5-AD77-601469CDA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0AD8-06FA-4E08-B0C1-4DDFC4D410B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029FD-A3F6-46B4-9433-C4DD43EE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D4836-DA52-4DF9-9D6F-1AF1AE29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F0E7-EF8B-45E7-B8FD-36F471BB7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84B94-4606-4785-BD5A-A9D9EE70D5F3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642E8-128E-48E2-8F39-2D1C5DAE0A68}"/>
              </a:ext>
            </a:extLst>
          </p:cNvPr>
          <p:cNvSpPr txBox="1"/>
          <p:nvPr/>
        </p:nvSpPr>
        <p:spPr>
          <a:xfrm>
            <a:off x="621436" y="978075"/>
            <a:ext cx="686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https://www.acmicpc.net/problem/</a:t>
            </a:r>
            <a:r>
              <a:rPr lang="en-US" altLang="ko-KR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3085</a:t>
            </a:r>
            <a:endParaRPr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684A0-F34D-439D-8A43-714CB5C6D5CD}"/>
                  </a:ext>
                </a:extLst>
              </p:cNvPr>
              <p:cNvSpPr txBox="1"/>
              <p:nvPr/>
            </p:nvSpPr>
            <p:spPr>
              <a:xfrm>
                <a:off x="621435" y="1901405"/>
                <a:ext cx="97831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문제 요약</a:t>
                </a: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사탕이 있다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 중 가로 또는 세로로 인접한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사탕을 선택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위치를 변경한다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행 또는 열 기준으로 가장 긴 연속 부분의 사탕을 먹는다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정수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을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 (3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50)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개의 사탕에 대한 종류를 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줄에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 (C, P, Y, Z)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먹을 수 있는 사탕의 최댓값을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출력</a:t>
                </a:r>
                <a:r>
                  <a: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한다</a:t>
                </a:r>
                <a:r>
                  <a:rPr lang="en-US" altLang="ko-KR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684A0-F34D-439D-8A43-714CB5C6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" y="1901405"/>
                <a:ext cx="9783194" cy="3416320"/>
              </a:xfrm>
              <a:prstGeom prst="rect">
                <a:avLst/>
              </a:prstGeom>
              <a:blipFill>
                <a:blip r:embed="rId2"/>
                <a:stretch>
                  <a:fillRect l="-997" t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6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BF49F-8434-4BA0-B7D4-FD0D8033504A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EAC0A-AE64-4C8F-9D91-5F15836A850C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참고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90D54-74C8-4F1F-AC74-AB6B1CC4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5413"/>
            <a:ext cx="5591175" cy="500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A4838D-D1E5-4B88-8537-01510A28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5" y="2528563"/>
            <a:ext cx="4543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A74D3-21C7-4268-97DA-6F821785EE03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84FBC-55C2-475F-A24E-CA0405654C94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참고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0FC1B-0B0C-4236-8EF1-1BB0FC4AD584}"/>
              </a:ext>
            </a:extLst>
          </p:cNvPr>
          <p:cNvSpPr txBox="1"/>
          <p:nvPr/>
        </p:nvSpPr>
        <p:spPr>
          <a:xfrm>
            <a:off x="621435" y="1901405"/>
            <a:ext cx="10875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교환이 되지 않으면 사탕을 먹을 수 없음을 확인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문제에 명시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2222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2222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1111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교환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부분에 대한 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열의 최대 연속 개수를 구하면 다른 부분에 대한 연속 개수를 파악하지 않아 문제의 요구 사항과 달라짐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참고한 각각의 풀이가 충돌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08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A434C-B132-4D1C-A33C-573B72FC49E0}"/>
              </a:ext>
            </a:extLst>
          </p:cNvPr>
          <p:cNvSpPr txBox="1"/>
          <p:nvPr/>
        </p:nvSpPr>
        <p:spPr>
          <a:xfrm>
            <a:off x="621435" y="1901405"/>
            <a:ext cx="1087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+ 2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보완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try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연속 개수 파악에 대한 함수를 수정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개선하여 사용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교환의 조건은 풀이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따름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E3F32-B225-47AA-92DB-08E8980714CF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4C250-E110-4256-AA2C-82F807860651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풀이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3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0E548C-947D-4ADA-BD33-466FE7D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48013"/>
            <a:ext cx="4829175" cy="408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E3514-CE8F-4BB2-A5ED-051A7C6277DD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DB90F-EDF3-4743-A27C-A0BAB9862A6F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풀이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A9408-691A-45D9-9E38-9C9E090B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92" y="2619525"/>
            <a:ext cx="4610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ED60EC-CC0C-41E1-AFA1-7FAFA074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88"/>
            <a:ext cx="12192000" cy="64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0BF0EE-D49E-46E4-AF46-C69650451B6C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A61B9-3297-4781-949E-0DC3783E795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743F6-BEE9-4009-BF82-8FDC39EB2090}"/>
              </a:ext>
            </a:extLst>
          </p:cNvPr>
          <p:cNvSpPr txBox="1"/>
          <p:nvPr/>
        </p:nvSpPr>
        <p:spPr>
          <a:xfrm>
            <a:off x="621435" y="1901405"/>
            <a:ext cx="11061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위와 같이 어떤 지점을 기준으로 대각선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우하향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위치에 같은 사탕이 있을 경우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해당 위치의 사탕 왼쪽과 위쪽의 사탕이 종류가 다를 경우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대각선 위치를 가질 수 있을 경우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예외처리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사탕의 위치를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사탕과 변경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(2)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위쪽 사탕과 변경하여 최대 연속 개수 파악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배열의 한 열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(n),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각각의 성분을 확인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(*n) → 2n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42547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64B8F3-4447-44B6-B35F-952067D9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01405"/>
            <a:ext cx="5886450" cy="312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C26C4-3E50-451F-BA5C-C4DE705F7A9B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EC26-F6DE-4FC9-970F-A0E16FAC6CE4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25C64-986F-4D2B-A6D1-4AC6F9A3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53" y="978075"/>
            <a:ext cx="39719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0BF0EE-D49E-46E4-AF46-C69650451B6C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A61B9-3297-4781-949E-0DC3783E795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743F6-BEE9-4009-BF82-8FDC39EB2090}"/>
              </a:ext>
            </a:extLst>
          </p:cNvPr>
          <p:cNvSpPr txBox="1"/>
          <p:nvPr/>
        </p:nvSpPr>
        <p:spPr>
          <a:xfrm>
            <a:off x="621435" y="1901405"/>
            <a:ext cx="11061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331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교환할 필요가 없을 경우를 생각하지 못함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조건을 따지기 전에 먼저 교환을 하지 않은 배열에 대한 최대 연속 개수를 저장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89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1C04C-69FD-42EB-9B06-683FB9495C8D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B1E33-4874-4BDA-80AE-54B48FDD728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620FB-DF58-4FF9-8B72-97AFF703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901405"/>
            <a:ext cx="5953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0BF0EE-D49E-46E4-AF46-C69650451B6C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A61B9-3297-4781-949E-0DC3783E7952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743F6-BEE9-4009-BF82-8FDC39EB2090}"/>
              </a:ext>
            </a:extLst>
          </p:cNvPr>
          <p:cNvSpPr txBox="1"/>
          <p:nvPr/>
        </p:nvSpPr>
        <p:spPr>
          <a:xfrm>
            <a:off x="621435" y="1595021"/>
            <a:ext cx="11061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우하향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대각선 위치 뿐만이 아닌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우상향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또는 좌하향의 대각선 위치도 생각해야함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highlight>
                  <a:srgbClr val="00FFFF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  <a:p>
            <a:r>
              <a:rPr lang="en-US" altLang="ko-KR" sz="2400" dirty="0">
                <a:highlight>
                  <a:srgbClr val="00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>
                <a:highlight>
                  <a:srgbClr val="00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highlight>
                  <a:srgbClr val="00FFFF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 또는 열 기준으로 같은 축에 속하는데 한 칸 떨어져 있을 경우도 생각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6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경우가 생기게 되고 이쯤 되니 방법이 틀린 것 같다는 느낌을 받음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;;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이제까지 배열 기준점으로부터 오른쪽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아래쪽을 지향하며 생각하고 있었으나 그 반대쪽 역시 생각해야 함을 깨달음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경우의 수는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포기하고 정답을 검색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5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48233-68E9-4260-926E-66B50873AA96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928DD-3DF7-4964-9B6E-1998B3992D5B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baseline="3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E9188-781B-4617-87CA-F7413A40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5" y="1562470"/>
            <a:ext cx="5314950" cy="502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9A951E-D13A-4F41-8706-82900C12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123" y="2066925"/>
            <a:ext cx="4038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96602-1403-41D0-BED4-58F577E8A296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D9DFA-6B5F-4F65-B3FB-78995DD61659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참고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CAA1-9DA6-42FA-90A8-33C09DDECDDD}"/>
              </a:ext>
            </a:extLst>
          </p:cNvPr>
          <p:cNvSpPr txBox="1"/>
          <p:nvPr/>
        </p:nvSpPr>
        <p:spPr>
          <a:xfrm>
            <a:off x="621435" y="1901405"/>
            <a:ext cx="10875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배열의 성분과 인접한 오른쪽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아래쪽 성분이 다르다면 무조건 교환을 하고 확인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경우의 수가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감소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교환이 된 배열의 모든 성분으로부터 가로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세로로 같은 값을 가진 성분 개수를 파악하고 가로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세로 값 중 최대값을 구함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 발생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인접한 모든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성분을 가로 세로 상관 없이 교환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불필요한 경우도 존재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교환이 된 배열에서 교환한 성분을 기준으로 그 행과 열에서만 최대 연속 개수를 파악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 범위 감소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895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BF49F-8434-4BA0-B7D4-FD0D8033504A}"/>
              </a:ext>
            </a:extLst>
          </p:cNvPr>
          <p:cNvSpPr txBox="1"/>
          <p:nvPr/>
        </p:nvSpPr>
        <p:spPr>
          <a:xfrm>
            <a:off x="621435" y="516410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사탕 게임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BOMBONI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EAC0A-AE64-4C8F-9D91-5F15836A850C}"/>
              </a:ext>
            </a:extLst>
          </p:cNvPr>
          <p:cNvSpPr txBox="1"/>
          <p:nvPr/>
        </p:nvSpPr>
        <p:spPr>
          <a:xfrm>
            <a:off x="621435" y="978075"/>
            <a:ext cx="33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참고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018AF-4755-425C-800A-8946C590A33A}"/>
              </a:ext>
            </a:extLst>
          </p:cNvPr>
          <p:cNvSpPr txBox="1"/>
          <p:nvPr/>
        </p:nvSpPr>
        <p:spPr>
          <a:xfrm>
            <a:off x="621435" y="1901405"/>
            <a:ext cx="10875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+ 2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배열의 성분과 인접한 오른쪽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아래쪽 성분이 다르다면 무조건 교환을 하고 확인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교환이 된 배열에서 교환한 성분을 기준으로 그 행과 열에서만 최대 연속 개수를 파악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45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533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형섭</dc:creator>
  <cp:lastModifiedBy>최 형섭</cp:lastModifiedBy>
  <cp:revision>20</cp:revision>
  <dcterms:created xsi:type="dcterms:W3CDTF">2018-06-04T14:27:35Z</dcterms:created>
  <dcterms:modified xsi:type="dcterms:W3CDTF">2018-06-05T10:58:09Z</dcterms:modified>
</cp:coreProperties>
</file>