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8" r:id="rId3"/>
    <p:sldId id="260" r:id="rId4"/>
    <p:sldId id="285" r:id="rId5"/>
    <p:sldId id="289" r:id="rId6"/>
    <p:sldId id="290" r:id="rId7"/>
    <p:sldId id="291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75A"/>
    <a:srgbClr val="F17F42"/>
    <a:srgbClr val="D99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296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AC5CB-6390-4061-8DE8-0C81ED3F3D36}" type="datetimeFigureOut">
              <a:rPr lang="zh-CN" altLang="en-US" smtClean="0"/>
              <a:pPr/>
              <a:t>10/05/19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D9478-11F9-42E4-A047-A71E524A9B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66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현아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r>
              <a:rPr lang="en-US" altLang="ko-KR" dirty="0" smtClean="0"/>
              <a:t>** </a:t>
            </a:r>
            <a:r>
              <a:rPr lang="ko-KR" altLang="en-US" dirty="0" smtClean="0"/>
              <a:t>첫</a:t>
            </a:r>
            <a:r>
              <a:rPr lang="en-US" altLang="ko-KR" dirty="0" smtClean="0"/>
              <a:t> </a:t>
            </a:r>
            <a:r>
              <a:rPr lang="ko-KR" altLang="en-US" dirty="0" smtClean="0"/>
              <a:t>트럭과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마지막</a:t>
            </a:r>
            <a:r>
              <a:rPr lang="en-US" altLang="ko-KR" dirty="0" smtClean="0"/>
              <a:t> </a:t>
            </a:r>
            <a:r>
              <a:rPr lang="ko-KR" altLang="en-US" dirty="0" smtClean="0"/>
              <a:t>트럭의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처음에</a:t>
            </a:r>
            <a:r>
              <a:rPr lang="en-US" altLang="ko-KR" dirty="0" smtClean="0"/>
              <a:t> 10</a:t>
            </a:r>
            <a:r>
              <a:rPr lang="ko-KR" altLang="en-US" dirty="0" smtClean="0"/>
              <a:t>씩</a:t>
            </a:r>
            <a:r>
              <a:rPr lang="en-US" altLang="ko-KR" dirty="0" smtClean="0"/>
              <a:t> </a:t>
            </a:r>
            <a:r>
              <a:rPr lang="ko-KR" altLang="en-US" dirty="0" smtClean="0"/>
              <a:t>묶어서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계산하려</a:t>
            </a:r>
            <a:r>
              <a:rPr lang="en-US" altLang="ko-KR" dirty="0" smtClean="0"/>
              <a:t> </a:t>
            </a:r>
            <a:r>
              <a:rPr lang="ko-KR" altLang="en-US" dirty="0" smtClean="0"/>
              <a:t>했으나</a:t>
            </a:r>
            <a:r>
              <a:rPr lang="en-US" altLang="ko-KR" dirty="0" smtClean="0"/>
              <a:t> 4,6,4,6,4 </a:t>
            </a:r>
            <a:r>
              <a:rPr lang="ko-KR" altLang="en-US" dirty="0" smtClean="0"/>
              <a:t>같은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케이스가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</a:t>
            </a:r>
            <a:r>
              <a:rPr lang="en-US" altLang="ko-KR" dirty="0" smtClean="0"/>
              <a:t>(10</a:t>
            </a:r>
            <a:r>
              <a:rPr lang="ko-KR" altLang="en-US" dirty="0" smtClean="0"/>
              <a:t>씩</a:t>
            </a:r>
            <a:r>
              <a:rPr lang="en-US" altLang="ko-KR" dirty="0" smtClean="0"/>
              <a:t> </a:t>
            </a:r>
            <a:r>
              <a:rPr lang="ko-KR" altLang="en-US" dirty="0" smtClean="0"/>
              <a:t>묶을경우</a:t>
            </a:r>
            <a:r>
              <a:rPr lang="en-US" altLang="ko-KR" dirty="0" smtClean="0"/>
              <a:t> 46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완전히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통과해야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다음</a:t>
            </a:r>
            <a:r>
              <a:rPr lang="en-US" altLang="ko-KR" dirty="0" smtClean="0"/>
              <a:t> 46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통과</a:t>
            </a:r>
            <a:r>
              <a:rPr lang="en-US" altLang="ko-KR" dirty="0" smtClean="0"/>
              <a:t>)</a:t>
            </a:r>
          </a:p>
          <a:p>
            <a:r>
              <a:rPr lang="en-US" dirty="0" smtClean="0"/>
              <a:t>#include &lt;string&gt;</a:t>
            </a:r>
          </a:p>
          <a:p>
            <a:r>
              <a:rPr lang="en-US" dirty="0" smtClean="0"/>
              <a:t>#include &lt;vector&gt;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solution(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bridge_length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weight, vector&lt;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dirty="0" err="1" smtClean="0"/>
              <a:t>truck_weights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answer = 0;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first_truck</a:t>
            </a:r>
            <a:r>
              <a:rPr lang="en-US" dirty="0" smtClean="0"/>
              <a:t> = 0;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last_truck</a:t>
            </a:r>
            <a:r>
              <a:rPr lang="en-US" dirty="0" smtClean="0"/>
              <a:t> = -1;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current_weight</a:t>
            </a:r>
            <a:r>
              <a:rPr lang="en-US" dirty="0" smtClean="0"/>
              <a:t> = 0;</a:t>
            </a:r>
          </a:p>
          <a:p>
            <a:r>
              <a:rPr lang="en-US" dirty="0" smtClean="0"/>
              <a:t>	vector&lt;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dirty="0" err="1" smtClean="0"/>
              <a:t>truck_pos</a:t>
            </a:r>
            <a:r>
              <a:rPr lang="en-US" dirty="0" smtClean="0"/>
              <a:t>(</a:t>
            </a:r>
            <a:r>
              <a:rPr lang="en-US" dirty="0" err="1" smtClean="0"/>
              <a:t>truck_weights.size</a:t>
            </a:r>
            <a:r>
              <a:rPr lang="en-US" dirty="0" smtClean="0"/>
              <a:t>(), 0);</a:t>
            </a:r>
          </a:p>
          <a:p>
            <a:r>
              <a:rPr lang="en-US" dirty="0" smtClean="0"/>
              <a:t>	while (</a:t>
            </a:r>
            <a:r>
              <a:rPr lang="en-US" dirty="0" err="1" smtClean="0"/>
              <a:t>truck_pos.back</a:t>
            </a:r>
            <a:r>
              <a:rPr lang="en-US" dirty="0" smtClean="0"/>
              <a:t>() != </a:t>
            </a:r>
            <a:r>
              <a:rPr lang="en-US" dirty="0" err="1" smtClean="0"/>
              <a:t>bridge_length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answer++;</a:t>
            </a:r>
          </a:p>
          <a:p>
            <a:r>
              <a:rPr lang="en-US" dirty="0" smtClean="0"/>
              <a:t>		if ((last_truck+1 &lt;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r>
              <a:rPr lang="en-US" dirty="0" err="1" smtClean="0"/>
              <a:t>truck_weights.size</a:t>
            </a:r>
            <a:r>
              <a:rPr lang="en-US" dirty="0" smtClean="0"/>
              <a:t>()) &amp;&amp; (</a:t>
            </a:r>
            <a:r>
              <a:rPr lang="en-US" dirty="0" err="1" smtClean="0"/>
              <a:t>current_weight</a:t>
            </a:r>
            <a:r>
              <a:rPr lang="en-US" dirty="0" smtClean="0"/>
              <a:t>+ </a:t>
            </a:r>
            <a:r>
              <a:rPr lang="en-US" dirty="0" err="1" smtClean="0"/>
              <a:t>truck_weights</a:t>
            </a:r>
            <a:r>
              <a:rPr lang="en-US" dirty="0" smtClean="0"/>
              <a:t>[last_truck+1] &lt;= weight)) 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current_weight</a:t>
            </a:r>
            <a:r>
              <a:rPr lang="en-US" dirty="0" smtClean="0"/>
              <a:t> += </a:t>
            </a:r>
            <a:r>
              <a:rPr lang="en-US" dirty="0" err="1" smtClean="0"/>
              <a:t>truck_weights</a:t>
            </a:r>
            <a:r>
              <a:rPr lang="en-US" dirty="0" smtClean="0"/>
              <a:t>[++</a:t>
            </a:r>
            <a:r>
              <a:rPr lang="en-US" dirty="0" err="1" smtClean="0"/>
              <a:t>last_truck</a:t>
            </a:r>
            <a:r>
              <a:rPr lang="en-US" dirty="0" smtClean="0"/>
              <a:t>];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first_truck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 &lt;= </a:t>
            </a:r>
            <a:r>
              <a:rPr lang="en-US" dirty="0" err="1" smtClean="0"/>
              <a:t>last_truck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truck_pos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]++;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if (</a:t>
            </a:r>
            <a:r>
              <a:rPr lang="en-US" dirty="0" err="1" smtClean="0"/>
              <a:t>truck_pos</a:t>
            </a:r>
            <a:r>
              <a:rPr lang="en-US" dirty="0" smtClean="0"/>
              <a:t>[</a:t>
            </a:r>
            <a:r>
              <a:rPr lang="en-US" dirty="0" err="1" smtClean="0"/>
              <a:t>first_truck</a:t>
            </a:r>
            <a:r>
              <a:rPr lang="en-US" dirty="0" smtClean="0"/>
              <a:t>] == </a:t>
            </a:r>
            <a:r>
              <a:rPr lang="en-US" dirty="0" err="1" smtClean="0"/>
              <a:t>bridge_length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current_weight</a:t>
            </a:r>
            <a:r>
              <a:rPr lang="en-US" dirty="0" smtClean="0"/>
              <a:t> -= </a:t>
            </a:r>
            <a:r>
              <a:rPr lang="en-US" dirty="0" err="1" smtClean="0"/>
              <a:t>truck_weights</a:t>
            </a:r>
            <a:r>
              <a:rPr lang="en-US" dirty="0" smtClean="0"/>
              <a:t>[</a:t>
            </a:r>
            <a:r>
              <a:rPr lang="en-US" dirty="0" err="1" smtClean="0"/>
              <a:t>first_truck</a:t>
            </a:r>
            <a:r>
              <a:rPr lang="en-US" dirty="0" smtClean="0"/>
              <a:t>++];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answer++;</a:t>
            </a:r>
          </a:p>
          <a:p>
            <a:r>
              <a:rPr lang="en-US" dirty="0" smtClean="0"/>
              <a:t>    return answer;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ko-KR" altLang="en-US" dirty="0" smtClean="0"/>
              <a:t>먹방</a:t>
            </a:r>
            <a:endParaRPr lang="en-US" altLang="ko-KR" dirty="0" smtClean="0"/>
          </a:p>
          <a:p>
            <a:r>
              <a:rPr lang="en-US" dirty="0" smtClean="0"/>
              <a:t>**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효율성을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위해서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음식을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오름차순으로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나열한뒤</a:t>
            </a:r>
            <a:r>
              <a:rPr lang="en-US" altLang="ko-KR" baseline="0" dirty="0" smtClean="0"/>
              <a:t> mod </a:t>
            </a:r>
            <a:r>
              <a:rPr lang="ko-KR" altLang="en-US" baseline="0" dirty="0" smtClean="0"/>
              <a:t>연산을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통해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계산하려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하였으나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실패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063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정답비율</a:t>
            </a:r>
            <a:r>
              <a:rPr lang="en-US" altLang="ko-KR" dirty="0" smtClean="0"/>
              <a:t> </a:t>
            </a:r>
            <a:r>
              <a:rPr lang="is-IS" altLang="ko-KR" dirty="0" smtClean="0"/>
              <a:t>35.278%</a:t>
            </a:r>
            <a:r>
              <a:rPr lang="ko-KR" altLang="en-US" dirty="0" smtClean="0"/>
              <a:t>이라서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선정</a:t>
            </a:r>
            <a:endParaRPr lang="en-US" altLang="ko-K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Acmicpc</a:t>
            </a:r>
            <a:r>
              <a:rPr lang="en-US" baseline="0" dirty="0" smtClean="0"/>
              <a:t> </a:t>
            </a:r>
            <a:r>
              <a:rPr lang="is-IS" baseline="0" dirty="0" smtClean="0"/>
              <a:t>16234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문제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823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Island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-1</a:t>
            </a:r>
            <a:r>
              <a:rPr lang="ko-KR" altLang="en-US" dirty="0" smtClean="0"/>
              <a:t>이라면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어느땅인지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판독이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.</a:t>
            </a:r>
          </a:p>
          <a:p>
            <a:r>
              <a:rPr lang="en-US" dirty="0" smtClean="0"/>
              <a:t>Bundle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 </a:t>
            </a:r>
            <a:r>
              <a:rPr lang="ko-KR" altLang="en-US" dirty="0" smtClean="0"/>
              <a:t>땅의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인구수를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넣고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checkIsSameLand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돌려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땅을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판독하고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인구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수를</a:t>
            </a:r>
            <a:r>
              <a:rPr lang="en-US" altLang="ko-KR" dirty="0" smtClean="0"/>
              <a:t> bundle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집어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넣음</a:t>
            </a:r>
            <a:endParaRPr lang="en-US" altLang="ko-KR" dirty="0" smtClean="0"/>
          </a:p>
          <a:p>
            <a:r>
              <a:rPr lang="en-US" dirty="0" smtClean="0"/>
              <a:t>Bundle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평균을</a:t>
            </a:r>
            <a:r>
              <a:rPr lang="en-US" altLang="ko-KR" dirty="0" smtClean="0"/>
              <a:t> A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넣음</a:t>
            </a:r>
            <a:endParaRPr lang="en-US" altLang="ko-KR" dirty="0" smtClean="0"/>
          </a:p>
          <a:p>
            <a:r>
              <a:rPr lang="en-US" dirty="0" smtClean="0"/>
              <a:t>Bundle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크기가</a:t>
            </a:r>
            <a:r>
              <a:rPr lang="en-US" altLang="ko-KR" dirty="0" smtClean="0"/>
              <a:t> N*N</a:t>
            </a:r>
            <a:r>
              <a:rPr lang="ko-KR" altLang="en-US" dirty="0" smtClean="0"/>
              <a:t>이라면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땅은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모두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분리된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상태이므로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78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경계값마다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아직</a:t>
            </a:r>
            <a:r>
              <a:rPr lang="en-US" altLang="ko-KR" dirty="0" smtClean="0"/>
              <a:t> </a:t>
            </a:r>
            <a:r>
              <a:rPr lang="ko-KR" altLang="en-US" dirty="0" smtClean="0"/>
              <a:t>판독이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땅인지</a:t>
            </a:r>
            <a:r>
              <a:rPr lang="en-US" altLang="ko-KR" dirty="0" smtClean="0"/>
              <a:t>(-1) L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R</a:t>
            </a:r>
            <a:r>
              <a:rPr lang="ko-KR" altLang="en-US" dirty="0" smtClean="0"/>
              <a:t>사이인지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판독</a:t>
            </a:r>
            <a:endParaRPr lang="en-US" altLang="ko-KR" dirty="0" smtClean="0"/>
          </a:p>
          <a:p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경계값마다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해주어야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하므로</a:t>
            </a:r>
            <a:r>
              <a:rPr lang="en-US" altLang="ko-KR" dirty="0" smtClean="0"/>
              <a:t> *4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7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10/05/19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10/05/19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10/05/19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10/05/19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10/05/19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10/05/19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10/05/19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10/05/19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10/05/19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10/05/19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10/05/19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10/05/19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slideLayout" Target="../slideLayouts/slideLayout1.xml"/><Relationship Id="rId8" Type="http://schemas.openxmlformats.org/officeDocument/2006/relationships/image" Target="../media/image1.jpeg"/><Relationship Id="rId9" Type="http://schemas.openxmlformats.org/officeDocument/2006/relationships/image" Target="../media/image2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PA_平行四边形 15"/>
          <p:cNvSpPr/>
          <p:nvPr>
            <p:custDataLst>
              <p:tags r:id="rId2"/>
            </p:custDataLst>
          </p:nvPr>
        </p:nvSpPr>
        <p:spPr>
          <a:xfrm>
            <a:off x="1864008" y="0"/>
            <a:ext cx="8712968" cy="6858000"/>
          </a:xfrm>
          <a:prstGeom prst="parallelogram">
            <a:avLst>
              <a:gd name="adj" fmla="val 26721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A_文本框 8"/>
          <p:cNvSpPr txBox="1"/>
          <p:nvPr>
            <p:custDataLst>
              <p:tags r:id="rId3"/>
            </p:custDataLst>
          </p:nvPr>
        </p:nvSpPr>
        <p:spPr>
          <a:xfrm>
            <a:off x="3860013" y="2084655"/>
            <a:ext cx="44719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srgbClr val="53575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lang="ko-KR" altLang="en-US" sz="7200" dirty="0" smtClean="0">
                <a:solidFill>
                  <a:srgbClr val="53575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월</a:t>
            </a:r>
            <a:r>
              <a:rPr lang="en-US" altLang="ko-KR" sz="7200" dirty="0" smtClean="0">
                <a:solidFill>
                  <a:srgbClr val="53575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7200" dirty="0" smtClean="0">
                <a:solidFill>
                  <a:srgbClr val="53575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GURU</a:t>
            </a:r>
            <a:endParaRPr lang="zh-CN" altLang="en-US" sz="7200" dirty="0">
              <a:solidFill>
                <a:srgbClr val="53575A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PA_矩形 11"/>
          <p:cNvSpPr/>
          <p:nvPr>
            <p:custDataLst>
              <p:tags r:id="rId4"/>
            </p:custDataLst>
          </p:nvPr>
        </p:nvSpPr>
        <p:spPr>
          <a:xfrm>
            <a:off x="5172063" y="3356992"/>
            <a:ext cx="1847875" cy="14401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PA_矩形 12"/>
          <p:cNvSpPr/>
          <p:nvPr>
            <p:custDataLst>
              <p:tags r:id="rId5"/>
            </p:custDataLst>
          </p:nvPr>
        </p:nvSpPr>
        <p:spPr>
          <a:xfrm>
            <a:off x="5704162" y="3842464"/>
            <a:ext cx="783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문현균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A_图片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937" y="931540"/>
            <a:ext cx="1129308" cy="112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3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0" fill="hold"/>
                                        <p:tgtEl>
                                          <p:spTgt spid="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build="p"/>
      <p:bldP spid="12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H="1">
            <a:off x="5303912" y="1268760"/>
            <a:ext cx="1368152" cy="5112568"/>
          </a:xfrm>
          <a:prstGeom prst="line">
            <a:avLst/>
          </a:prstGeom>
          <a:ln>
            <a:solidFill>
              <a:srgbClr val="5357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8190" y="345429"/>
            <a:ext cx="3993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53575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</a:t>
            </a:r>
            <a:r>
              <a:rPr lang="en-US" altLang="zh-CN" sz="5400" dirty="0">
                <a:solidFill>
                  <a:srgbClr val="F17F4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</a:t>
            </a:r>
            <a:endParaRPr lang="zh-CN" altLang="en-US" sz="5400" dirty="0">
              <a:solidFill>
                <a:srgbClr val="F17F4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1584" y="1268760"/>
            <a:ext cx="4320480" cy="0"/>
          </a:xfrm>
          <a:prstGeom prst="line">
            <a:avLst/>
          </a:prstGeom>
          <a:ln>
            <a:solidFill>
              <a:srgbClr val="5357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672064" y="2204864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54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177575" y="2523967"/>
            <a:ext cx="247870" cy="247870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5303912" y="6381328"/>
            <a:ext cx="4320480" cy="0"/>
          </a:xfrm>
          <a:prstGeom prst="line">
            <a:avLst/>
          </a:prstGeom>
          <a:ln>
            <a:solidFill>
              <a:srgbClr val="5357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632106" y="4580820"/>
            <a:ext cx="247870" cy="247870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536160" y="2433375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Planner</a:t>
            </a:r>
            <a:endParaRPr lang="en-US" altLang="zh-CN" sz="2000" dirty="0">
              <a:solidFill>
                <a:srgbClr val="13131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536160" y="2833485"/>
            <a:ext cx="3888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Planner Screen shot</a:t>
            </a:r>
            <a:endParaRPr lang="en-US" altLang="zh-CN" sz="1600" dirty="0">
              <a:solidFill>
                <a:srgbClr val="13131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499281" y="4149080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54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300111" y="4293096"/>
            <a:ext cx="1139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Problem</a:t>
            </a:r>
            <a:endParaRPr lang="en-US" altLang="zh-CN" sz="2000" dirty="0">
              <a:solidFill>
                <a:srgbClr val="13131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1384" y="4699762"/>
            <a:ext cx="3888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600" dirty="0" smtClean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인구이동</a:t>
            </a:r>
            <a:endParaRPr lang="en-US" altLang="zh-CN" sz="1600" dirty="0">
              <a:solidFill>
                <a:srgbClr val="13131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266222" y="1197198"/>
            <a:ext cx="123935" cy="123935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9585819" y="6319360"/>
            <a:ext cx="123935" cy="123935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16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7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7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grpId="0" nodeType="withEffect">
                                  <p:stCondLst>
                                    <p:cond delay="7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animBg="1"/>
      <p:bldP spid="21" grpId="0" animBg="1"/>
      <p:bldP spid="22" grpId="0"/>
      <p:bldP spid="23" grpId="0"/>
      <p:bldP spid="28" grpId="0"/>
      <p:bldP spid="31" grpId="0"/>
      <p:bldP spid="32" grpId="0"/>
      <p:bldP spid="33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552756" y="3645024"/>
            <a:ext cx="3086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1313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ADD YOUR TITLE HERE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76757" y="231031"/>
            <a:ext cx="1638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PLANNER</a:t>
            </a:r>
            <a:endParaRPr lang="en-US" altLang="zh-CN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58982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Picture 3" descr="스크린샷 2019-05-10 오전 1.20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53" y="1196752"/>
            <a:ext cx="10815895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7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769853" y="231031"/>
            <a:ext cx="2652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Problem1 </a:t>
            </a:r>
            <a:r>
              <a:rPr lang="ko-KR" altLang="en-US" sz="2400" dirty="0" smtClean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인구이동</a:t>
            </a:r>
            <a:endParaRPr lang="en-US" altLang="zh-CN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58982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Picture 2" descr="스크린샷 2019-05-10 오전 2.54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2204864"/>
            <a:ext cx="102362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3540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5519936" y="1946364"/>
            <a:ext cx="6009626" cy="914400"/>
          </a:xfrm>
          <a:prstGeom prst="roundRect">
            <a:avLst>
              <a:gd name="adj" fmla="val 50000"/>
            </a:avLst>
          </a:prstGeom>
          <a:solidFill>
            <a:srgbClr val="F17F4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5531927" y="3310602"/>
            <a:ext cx="6009626" cy="914400"/>
          </a:xfrm>
          <a:prstGeom prst="roundRect">
            <a:avLst>
              <a:gd name="adj" fmla="val 50000"/>
            </a:avLst>
          </a:prstGeom>
          <a:solidFill>
            <a:srgbClr val="53575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5543918" y="4674840"/>
            <a:ext cx="6009626" cy="914400"/>
          </a:xfrm>
          <a:prstGeom prst="roundRect">
            <a:avLst>
              <a:gd name="adj" fmla="val 50000"/>
            </a:avLst>
          </a:prstGeom>
          <a:solidFill>
            <a:srgbClr val="F17F4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536160" y="2204864"/>
            <a:ext cx="4950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땅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별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인구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536160" y="3573016"/>
            <a:ext cx="4950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같은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땅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별로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번호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표시</a:t>
            </a:r>
            <a:r>
              <a:rPr lang="en-US" altLang="ko-KR" dirty="0" smtClean="0">
                <a:solidFill>
                  <a:schemeClr val="bg1"/>
                </a:solidFill>
              </a:rPr>
              <a:t> (n*n)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769853" y="231031"/>
            <a:ext cx="2652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Problem1 </a:t>
            </a:r>
            <a:r>
              <a:rPr lang="ko-KR" altLang="en-US" sz="2400" dirty="0" smtClean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인구이동</a:t>
            </a:r>
            <a:endParaRPr lang="en-US" altLang="zh-CN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58982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Picture 1" descr="스크린샷 2019-05-10 오전 2.49.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"/>
          <a:stretch/>
        </p:blipFill>
        <p:spPr>
          <a:xfrm>
            <a:off x="1055440" y="2708920"/>
            <a:ext cx="3744793" cy="2095500"/>
          </a:xfrm>
          <a:prstGeom prst="rect">
            <a:avLst/>
          </a:prstGeom>
        </p:spPr>
      </p:pic>
      <p:sp>
        <p:nvSpPr>
          <p:cNvPr id="21" name="矩形 15"/>
          <p:cNvSpPr/>
          <p:nvPr/>
        </p:nvSpPr>
        <p:spPr>
          <a:xfrm flipH="1">
            <a:off x="5879976" y="1988840"/>
            <a:ext cx="6480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A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4" name="矩形 15"/>
          <p:cNvSpPr/>
          <p:nvPr/>
        </p:nvSpPr>
        <p:spPr>
          <a:xfrm flipH="1">
            <a:off x="5807968" y="3356992"/>
            <a:ext cx="18722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island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2" name="矩形 16"/>
          <p:cNvSpPr/>
          <p:nvPr/>
        </p:nvSpPr>
        <p:spPr>
          <a:xfrm>
            <a:off x="7536160" y="4953362"/>
            <a:ext cx="4950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같은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땅끼리의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인구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수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묶음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15"/>
          <p:cNvSpPr/>
          <p:nvPr/>
        </p:nvSpPr>
        <p:spPr>
          <a:xfrm flipH="1">
            <a:off x="5807968" y="4737338"/>
            <a:ext cx="18722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bundle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69792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6" presetClass="entr" presetSubtype="4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42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4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4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42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4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6" grpId="0"/>
      <p:bldP spid="17" grpId="0"/>
      <p:bldP spid="19" grpId="0"/>
      <p:bldP spid="20" grpId="0" animBg="1"/>
      <p:bldP spid="21" grpId="0"/>
      <p:bldP spid="14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7536160" y="2204864"/>
            <a:ext cx="4950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땅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별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인구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536160" y="3573016"/>
            <a:ext cx="4950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같은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땅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별로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번호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표시</a:t>
            </a:r>
            <a:r>
              <a:rPr lang="en-US" altLang="ko-KR" dirty="0" smtClean="0">
                <a:solidFill>
                  <a:schemeClr val="bg1"/>
                </a:solidFill>
              </a:rPr>
              <a:t> (n*n)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769853" y="231031"/>
            <a:ext cx="2652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Problem1 </a:t>
            </a:r>
            <a:r>
              <a:rPr lang="ko-KR" altLang="en-US" sz="2400" dirty="0" smtClean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인구이동</a:t>
            </a:r>
            <a:endParaRPr lang="en-US" altLang="zh-CN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58982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16"/>
          <p:cNvSpPr/>
          <p:nvPr/>
        </p:nvSpPr>
        <p:spPr>
          <a:xfrm>
            <a:off x="7536160" y="4953362"/>
            <a:ext cx="4950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같은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땅끼리의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인구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수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묶음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스크린샷 2019-05-10 오전 2.58.2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/>
          <a:stretch/>
        </p:blipFill>
        <p:spPr>
          <a:xfrm>
            <a:off x="2423592" y="1052736"/>
            <a:ext cx="7219612" cy="555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5222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42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7536160" y="2204864"/>
            <a:ext cx="4950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땅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별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인구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536160" y="3573016"/>
            <a:ext cx="4950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같은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땅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별로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번호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표시</a:t>
            </a:r>
            <a:r>
              <a:rPr lang="en-US" altLang="ko-KR" dirty="0" smtClean="0">
                <a:solidFill>
                  <a:schemeClr val="bg1"/>
                </a:solidFill>
              </a:rPr>
              <a:t> (n*n)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769853" y="231031"/>
            <a:ext cx="2652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Problem1 </a:t>
            </a:r>
            <a:r>
              <a:rPr lang="ko-KR" altLang="en-US" sz="2400" dirty="0" smtClean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인구이동</a:t>
            </a:r>
            <a:endParaRPr lang="en-US" altLang="zh-CN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58982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16"/>
          <p:cNvSpPr/>
          <p:nvPr/>
        </p:nvSpPr>
        <p:spPr>
          <a:xfrm>
            <a:off x="7536160" y="4953362"/>
            <a:ext cx="4950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같은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땅끼리의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인구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수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묶음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Picture 1" descr="스크린샷 2019-05-10 오전 3.01.4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" r="-1"/>
          <a:stretch/>
        </p:blipFill>
        <p:spPr>
          <a:xfrm>
            <a:off x="1199456" y="1268760"/>
            <a:ext cx="4571695" cy="5229200"/>
          </a:xfrm>
          <a:prstGeom prst="rect">
            <a:avLst/>
          </a:prstGeom>
        </p:spPr>
      </p:pic>
      <p:pic>
        <p:nvPicPr>
          <p:cNvPr id="5" name="Picture 4" descr="스크린샷 2019-05-10 오전 3.01.5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6" y="3356992"/>
            <a:ext cx="7937500" cy="2247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15480" y="1556792"/>
            <a:ext cx="4248472" cy="1296144"/>
          </a:xfrm>
          <a:prstGeom prst="rect">
            <a:avLst/>
          </a:prstGeom>
          <a:noFill/>
          <a:ln w="57150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-Up Arrow 6"/>
          <p:cNvSpPr/>
          <p:nvPr/>
        </p:nvSpPr>
        <p:spPr>
          <a:xfrm rot="10800000" flipH="1">
            <a:off x="5735960" y="2132856"/>
            <a:ext cx="3024336" cy="1152128"/>
          </a:xfrm>
          <a:prstGeom prst="bentUpArrow">
            <a:avLst/>
          </a:prstGeom>
          <a:solidFill>
            <a:schemeClr val="accent2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3604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42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7" b="75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平行四边形 4"/>
          <p:cNvSpPr/>
          <p:nvPr/>
        </p:nvSpPr>
        <p:spPr>
          <a:xfrm>
            <a:off x="1864008" y="0"/>
            <a:ext cx="8712968" cy="6858000"/>
          </a:xfrm>
          <a:prstGeom prst="parallelogram">
            <a:avLst>
              <a:gd name="adj" fmla="val 26721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131360" y="2309971"/>
            <a:ext cx="3929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rgbClr val="53575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THANKS</a:t>
            </a:r>
            <a:endParaRPr lang="zh-CN" altLang="en-US" sz="7200" dirty="0">
              <a:solidFill>
                <a:srgbClr val="53575A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72063" y="3582308"/>
            <a:ext cx="1847875" cy="14401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29295" y="4067780"/>
            <a:ext cx="3533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watching ,   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Moon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353" y="1336678"/>
            <a:ext cx="973293" cy="9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0" fill="hold"/>
                                        <p:tgtEl>
                                          <p:spTgt spid="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  <p:bldP spid="7" grpId="0" animBg="1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250</Words>
  <Application>Microsoft Macintosh PowerPoint</Application>
  <PresentationFormat>Custom</PresentationFormat>
  <Paragraphs>74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현균 문</cp:lastModifiedBy>
  <cp:revision>147</cp:revision>
  <dcterms:created xsi:type="dcterms:W3CDTF">2017-01-18T01:49:11Z</dcterms:created>
  <dcterms:modified xsi:type="dcterms:W3CDTF">2019-05-09T18:11:18Z</dcterms:modified>
</cp:coreProperties>
</file>