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5" r:id="rId7"/>
    <p:sldId id="266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1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4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5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9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8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0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2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4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0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1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4BBB-13DA-4242-9F7F-834FF6B315AE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618AD-9928-4658-A320-18BA13CFF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1890" y="-115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189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038600" y="6434728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GURU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GURU </a:t>
            </a:r>
            <a:r>
              <a:rPr lang="ko-KR" altLang="en-US" dirty="0" smtClean="0"/>
              <a:t>활동 내용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2019.05.10</a:t>
            </a:r>
          </a:p>
          <a:p>
            <a:r>
              <a:rPr lang="en-US" altLang="ko-KR" dirty="0" smtClean="0"/>
              <a:t>2016104167 </a:t>
            </a:r>
            <a:r>
              <a:rPr lang="ko-KR" altLang="en-US" dirty="0" smtClean="0"/>
              <a:t>조현아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9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1890" y="-115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189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038600" y="6434728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GURU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3511" y="620689"/>
            <a:ext cx="5188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다리를 지나는 트럭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7471" y="1243975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2779" y="1225158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60" y="2228274"/>
            <a:ext cx="10067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1890" y="-115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189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038600" y="6434728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GURU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3512" y="62068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다리를 지나는 트럭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7471" y="1243975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2779" y="1225158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15" y="1631834"/>
            <a:ext cx="5619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1890" y="-115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189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038600" y="6434728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GURU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3512" y="62068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다리를 지나는 트럭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7471" y="1243975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2779" y="1225158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4" y="1343550"/>
            <a:ext cx="7935912" cy="49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1890" y="-115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189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038600" y="6434728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GURU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3512" y="620689"/>
            <a:ext cx="5179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다리를 지나는 트럭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-Python3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7471" y="1243975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2779" y="1225158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4761"/>
          <a:stretch/>
        </p:blipFill>
        <p:spPr>
          <a:xfrm>
            <a:off x="1240902" y="1473200"/>
            <a:ext cx="9705975" cy="4765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42134" y="348679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O(n)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3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1890" y="-115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189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038600" y="6434728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GURU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3512" y="620689"/>
            <a:ext cx="4565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다리를 지나는 트럭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-java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7471" y="1243975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2779" y="1225158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75" y="1780646"/>
            <a:ext cx="5905223" cy="38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1890" y="-115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189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038600" y="6434728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GURU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3512" y="620689"/>
            <a:ext cx="4565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다리를 지나는 트럭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-java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7471" y="1243975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2779" y="1225158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2" y="1782716"/>
            <a:ext cx="72294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833" y="0"/>
            <a:ext cx="6466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4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HY강B</vt:lpstr>
      <vt:lpstr>맑은 고딕</vt:lpstr>
      <vt:lpstr>Arial</vt:lpstr>
      <vt:lpstr>Office 테마</vt:lpstr>
      <vt:lpstr>GURU 활동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Hyuna</dc:creator>
  <cp:lastModifiedBy>Cho Hyuna</cp:lastModifiedBy>
  <cp:revision>9</cp:revision>
  <dcterms:created xsi:type="dcterms:W3CDTF">2019-05-09T14:18:06Z</dcterms:created>
  <dcterms:modified xsi:type="dcterms:W3CDTF">2019-05-10T00:49:06Z</dcterms:modified>
</cp:coreProperties>
</file>