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46f4f7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46f4f7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46f4f79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46f4f79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46f4f79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46f4f79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46f4f79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46f4f79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46f4f79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46f4f79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46f4f79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46f4f7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46f4f79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46f4f79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cmicpc.net/problem/14503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cmicpc.net/problem/1450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cmicpc.net/step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 GURU 발표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2015104150 김건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2019.04 ~ 2019.05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차례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400"/>
              <a:buAutoNum type="arabicPeriod"/>
            </a:pPr>
            <a:r>
              <a:rPr lang="ko" sz="3400">
                <a:solidFill>
                  <a:srgbClr val="F3F3F3"/>
                </a:solidFill>
              </a:rPr>
              <a:t>계획 발표</a:t>
            </a:r>
            <a:endParaRPr sz="3400">
              <a:solidFill>
                <a:srgbClr val="F3F3F3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400"/>
              <a:buAutoNum type="arabicPeriod"/>
            </a:pPr>
            <a:r>
              <a:rPr lang="ko" sz="3400">
                <a:solidFill>
                  <a:srgbClr val="F3F3F3"/>
                </a:solidFill>
              </a:rPr>
              <a:t>풀었던 문제 발표</a:t>
            </a:r>
            <a:endParaRPr sz="3400">
              <a:solidFill>
                <a:srgbClr val="F3F3F3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400"/>
              <a:buAutoNum type="arabicPeriod"/>
            </a:pPr>
            <a:r>
              <a:rPr lang="ko" sz="3400">
                <a:solidFill>
                  <a:srgbClr val="F3F3F3"/>
                </a:solidFill>
              </a:rPr>
              <a:t>학습 교재 소개</a:t>
            </a:r>
            <a:endParaRPr sz="3400">
              <a:solidFill>
                <a:srgbClr val="F3F3F3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400"/>
              <a:buAutoNum type="arabicPeriod"/>
            </a:pPr>
            <a:r>
              <a:rPr lang="ko" sz="3400">
                <a:solidFill>
                  <a:srgbClr val="F3F3F3"/>
                </a:solidFill>
              </a:rPr>
              <a:t>차후 선정할 문제 발표</a:t>
            </a:r>
            <a:endParaRPr sz="3400">
              <a:solidFill>
                <a:srgbClr val="F3F3F3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400"/>
              <a:buAutoNum type="arabicPeriod"/>
            </a:pPr>
            <a:r>
              <a:rPr lang="ko" sz="3400">
                <a:solidFill>
                  <a:srgbClr val="F3F3F3"/>
                </a:solidFill>
              </a:rPr>
              <a:t>요구사항</a:t>
            </a:r>
            <a:endParaRPr sz="3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발표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소개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867700" y="377525"/>
            <a:ext cx="354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https://www.acmicpc.net/problem/14503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4"/>
            <a:ext cx="8520602" cy="398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알고리즘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867700" y="377525"/>
            <a:ext cx="354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https://www.acmicpc.net/problem/14503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7749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80925" y="1406425"/>
            <a:ext cx="4563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청소 가능한 구간이 있을 경우, 왼쪽으로 계속 이동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580925" y="1999225"/>
            <a:ext cx="4563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청소 가능한 구간이 없을 경우, 방향 전환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580925" y="2564275"/>
            <a:ext cx="4563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사방에 청소 가능한 구간이 없을 경우, 후진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580925" y="3157075"/>
            <a:ext cx="4563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후진이 불가능할 경우 청소 종료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교재 소개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ㅇㅇ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56775" cy="36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239200" y="7981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50" y="283025"/>
            <a:ext cx="3853600" cy="45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572000" y="2173950"/>
            <a:ext cx="41457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프로그래밍 대회에서 배우는 알고리즘 문제 해결 전략 - 구종만 저서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050" y="283025"/>
            <a:ext cx="3853600" cy="45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백준 알고리즘 기본예제              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https://www.acmicpc.net/step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50" y="1152475"/>
            <a:ext cx="8648772" cy="37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- 알고리즘 강의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40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