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000000"/>
          </p15:clr>
        </p15:guide>
        <p15:guide id="2" orient="horz" pos="3118">
          <p15:clr>
            <a:srgbClr val="000000"/>
          </p15:clr>
        </p15:guide>
        <p15:guide id="3" pos="383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59"/>
        <p:guide orient="horz" pos="311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4c5d0378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74c5d037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4c5d0378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74c5d037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564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4c5d03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574c5d03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4c5d0378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74c5d037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4c5d037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74c5d037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4c5d037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74c5d037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18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08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443392" y="2519199"/>
            <a:ext cx="5305215" cy="69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u="sng">
                <a:solidFill>
                  <a:schemeClr val="lt1"/>
                </a:solidFill>
              </a:rPr>
              <a:t>Guru 알고리즘</a:t>
            </a:r>
            <a:endParaRPr sz="40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2662989" y="2189696"/>
            <a:ext cx="6172828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" name="Google Shape;90;p13"/>
          <p:cNvCxnSpPr/>
          <p:nvPr/>
        </p:nvCxnSpPr>
        <p:spPr>
          <a:xfrm>
            <a:off x="3356185" y="3524116"/>
            <a:ext cx="6060533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1" name="Google Shape;91;p13"/>
          <p:cNvCxnSpPr/>
          <p:nvPr/>
        </p:nvCxnSpPr>
        <p:spPr>
          <a:xfrm>
            <a:off x="8885684" y="2739865"/>
            <a:ext cx="0" cy="967468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>
            <a:off x="3230527" y="1903806"/>
            <a:ext cx="6354" cy="1400956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3" name="Google Shape;93;p13"/>
          <p:cNvSpPr/>
          <p:nvPr/>
        </p:nvSpPr>
        <p:spPr>
          <a:xfrm>
            <a:off x="4186569" y="3419353"/>
            <a:ext cx="3616885" cy="209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8D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0" y="4830826"/>
            <a:ext cx="12192000" cy="87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2016100554 김소희</a:t>
            </a: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0" y="-16001"/>
            <a:ext cx="2070600" cy="68739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398096" y="778531"/>
            <a:ext cx="5367600" cy="520800"/>
          </a:xfrm>
          <a:prstGeom prst="parallelogram">
            <a:avLst>
              <a:gd name="adj" fmla="val 25000"/>
            </a:avLst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영역구하기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 rot="10800000">
            <a:off x="128129" y="389919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0" name="Google Shape;190;p21"/>
          <p:cNvCxnSpPr/>
          <p:nvPr/>
        </p:nvCxnSpPr>
        <p:spPr>
          <a:xfrm rot="10800000">
            <a:off x="-105639" y="1313587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1866222" y="189953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2" name="Google Shape;192;p21"/>
          <p:cNvSpPr/>
          <p:nvPr/>
        </p:nvSpPr>
        <p:spPr>
          <a:xfrm>
            <a:off x="83124" y="518637"/>
            <a:ext cx="18147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</a:rPr>
              <a:t>문제</a:t>
            </a:r>
            <a:endParaRPr sz="3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>
            <a:off x="112796" y="898545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4" name="Google Shape;194;p21"/>
          <p:cNvSpPr/>
          <p:nvPr/>
        </p:nvSpPr>
        <p:spPr>
          <a:xfrm>
            <a:off x="-1" y="1946095"/>
            <a:ext cx="2061000" cy="5232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</a:rPr>
              <a:t>영역구하기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-1" y="2772884"/>
            <a:ext cx="2061000" cy="540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684850" y="3066675"/>
            <a:ext cx="843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왼쪽 하단은 그냥 넣고 오른쪽 상단은 -1씩 해서 넣음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이후에 한 칸마다 BFS 실행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0" y="-16001"/>
            <a:ext cx="2070600" cy="68739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398096" y="778531"/>
            <a:ext cx="5367600" cy="520800"/>
          </a:xfrm>
          <a:prstGeom prst="parallelogram">
            <a:avLst>
              <a:gd name="adj" fmla="val 25000"/>
            </a:avLst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영역구하기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 rot="10800000">
            <a:off x="128129" y="389919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0" name="Google Shape;190;p21"/>
          <p:cNvCxnSpPr/>
          <p:nvPr/>
        </p:nvCxnSpPr>
        <p:spPr>
          <a:xfrm rot="10800000">
            <a:off x="-105639" y="1313587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1866222" y="189953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2" name="Google Shape;192;p21"/>
          <p:cNvSpPr/>
          <p:nvPr/>
        </p:nvSpPr>
        <p:spPr>
          <a:xfrm>
            <a:off x="83124" y="518637"/>
            <a:ext cx="18147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</a:rPr>
              <a:t>문제</a:t>
            </a:r>
            <a:endParaRPr sz="3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>
            <a:off x="112796" y="898545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4" name="Google Shape;194;p21"/>
          <p:cNvSpPr/>
          <p:nvPr/>
        </p:nvSpPr>
        <p:spPr>
          <a:xfrm>
            <a:off x="-1" y="1946095"/>
            <a:ext cx="2061000" cy="5232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</a:rPr>
              <a:t>영역구하기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-1" y="2772884"/>
            <a:ext cx="2061000" cy="540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1516DC-3AC0-4066-BA9A-3735EA386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86" y="506453"/>
            <a:ext cx="5076825" cy="6124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1C5512-1247-4563-81C8-6F1CEE62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893" y="2726119"/>
            <a:ext cx="4610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0BE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1775792" y="2686023"/>
            <a:ext cx="8640416" cy="6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2"/>
          <p:cNvCxnSpPr/>
          <p:nvPr/>
        </p:nvCxnSpPr>
        <p:spPr>
          <a:xfrm>
            <a:off x="2530929" y="2282023"/>
            <a:ext cx="5125445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3" name="Google Shape;203;p22"/>
          <p:cNvCxnSpPr/>
          <p:nvPr/>
        </p:nvCxnSpPr>
        <p:spPr>
          <a:xfrm>
            <a:off x="4569960" y="3628879"/>
            <a:ext cx="5276169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4" name="Google Shape;204;p22"/>
          <p:cNvCxnSpPr/>
          <p:nvPr/>
        </p:nvCxnSpPr>
        <p:spPr>
          <a:xfrm>
            <a:off x="9534465" y="2870937"/>
            <a:ext cx="0" cy="967468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2798138" y="2028044"/>
            <a:ext cx="6354" cy="1400956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6" name="Google Shape;206;p22"/>
          <p:cNvSpPr/>
          <p:nvPr/>
        </p:nvSpPr>
        <p:spPr>
          <a:xfrm>
            <a:off x="4225619" y="3628879"/>
            <a:ext cx="3616885" cy="209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8D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0BE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775792" y="2686023"/>
            <a:ext cx="8640416" cy="6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활동 내용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2530929" y="2282023"/>
            <a:ext cx="5125445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4569960" y="3628879"/>
            <a:ext cx="5276169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9534465" y="2870937"/>
            <a:ext cx="0" cy="967468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2798138" y="2028044"/>
            <a:ext cx="6354" cy="1400956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4" name="Google Shape;104;p14"/>
          <p:cNvSpPr/>
          <p:nvPr/>
        </p:nvSpPr>
        <p:spPr>
          <a:xfrm>
            <a:off x="4225619" y="3628879"/>
            <a:ext cx="3616885" cy="209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8D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-16001"/>
            <a:ext cx="2070482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398096" y="778531"/>
            <a:ext cx="5367678" cy="520651"/>
          </a:xfrm>
          <a:prstGeom prst="parallelogram">
            <a:avLst>
              <a:gd name="adj" fmla="val 25000"/>
            </a:avLst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활동내용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128259" y="389919"/>
            <a:ext cx="193277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2" name="Google Shape;112;p15"/>
          <p:cNvCxnSpPr/>
          <p:nvPr/>
        </p:nvCxnSpPr>
        <p:spPr>
          <a:xfrm rot="10800000">
            <a:off x="-105509" y="1313587"/>
            <a:ext cx="193277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1866222" y="189953"/>
            <a:ext cx="0" cy="633007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83124" y="518637"/>
            <a:ext cx="1814732" cy="62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</a:rPr>
              <a:t>내용</a:t>
            </a:r>
            <a:endParaRPr sz="3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>
            <a:off x="112796" y="898545"/>
            <a:ext cx="0" cy="633007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6" name="Google Shape;116;p15"/>
          <p:cNvSpPr/>
          <p:nvPr/>
        </p:nvSpPr>
        <p:spPr>
          <a:xfrm>
            <a:off x="-1" y="1946095"/>
            <a:ext cx="2061031" cy="52322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</a:rPr>
              <a:t>활동내용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45254" y="2355015"/>
            <a:ext cx="9229032" cy="2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</a:rPr>
              <a:t>팀 정하기</a:t>
            </a:r>
            <a:br>
              <a:rPr lang="ko-KR" sz="2400">
                <a:solidFill>
                  <a:schemeClr val="dk1"/>
                </a:solidFill>
              </a:rPr>
            </a:br>
            <a:r>
              <a:rPr lang="ko-KR" sz="2400">
                <a:solidFill>
                  <a:schemeClr val="dk1"/>
                </a:solidFill>
              </a:rPr>
              <a:t>자기가 풀 문제 선택해서 알려주고 2주 동안 풀고</a:t>
            </a:r>
            <a:br>
              <a:rPr lang="ko-KR" sz="2400">
                <a:solidFill>
                  <a:schemeClr val="dk1"/>
                </a:solidFill>
              </a:rPr>
            </a:br>
            <a:r>
              <a:rPr lang="ko-KR" sz="2400">
                <a:solidFill>
                  <a:schemeClr val="dk1"/>
                </a:solidFill>
              </a:rPr>
              <a:t>톡으로는 자료 공유하고</a:t>
            </a:r>
            <a:br>
              <a:rPr lang="ko-KR" sz="2400">
                <a:solidFill>
                  <a:schemeClr val="dk1"/>
                </a:solidFill>
              </a:rPr>
            </a:br>
            <a:r>
              <a:rPr lang="ko-KR" sz="2400">
                <a:solidFill>
                  <a:schemeClr val="dk1"/>
                </a:solidFill>
              </a:rPr>
              <a:t>2주에 1번씩 만나 자신이 푼 문제 설명하기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</a:rPr>
              <a:t>알고리즘 풀기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-16001"/>
            <a:ext cx="2070600" cy="68739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398096" y="778531"/>
            <a:ext cx="5367600" cy="520800"/>
          </a:xfrm>
          <a:prstGeom prst="parallelogram">
            <a:avLst>
              <a:gd name="adj" fmla="val 25000"/>
            </a:avLst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활동내용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6"/>
          <p:cNvCxnSpPr/>
          <p:nvPr/>
        </p:nvCxnSpPr>
        <p:spPr>
          <a:xfrm rot="10800000">
            <a:off x="128129" y="389919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5" name="Google Shape;125;p16"/>
          <p:cNvCxnSpPr/>
          <p:nvPr/>
        </p:nvCxnSpPr>
        <p:spPr>
          <a:xfrm rot="10800000">
            <a:off x="-105639" y="1313587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1866222" y="189953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7" name="Google Shape;127;p16"/>
          <p:cNvSpPr/>
          <p:nvPr/>
        </p:nvSpPr>
        <p:spPr>
          <a:xfrm>
            <a:off x="83124" y="518637"/>
            <a:ext cx="18147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</a:rPr>
              <a:t>내용</a:t>
            </a:r>
            <a:endParaRPr sz="3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112796" y="898545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9" name="Google Shape;129;p16"/>
          <p:cNvSpPr/>
          <p:nvPr/>
        </p:nvSpPr>
        <p:spPr>
          <a:xfrm>
            <a:off x="-1" y="1946095"/>
            <a:ext cx="2061000" cy="5232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</a:rPr>
              <a:t>활동내용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975" y="2469306"/>
            <a:ext cx="9816600" cy="3016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0BE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1775792" y="2686023"/>
            <a:ext cx="8640416" cy="6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알고리즘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2530929" y="2282023"/>
            <a:ext cx="5125445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4569960" y="3628879"/>
            <a:ext cx="5276169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9534465" y="2870937"/>
            <a:ext cx="0" cy="967468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2798138" y="2028044"/>
            <a:ext cx="6354" cy="1400956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0" name="Google Shape;140;p17"/>
          <p:cNvSpPr/>
          <p:nvPr/>
        </p:nvSpPr>
        <p:spPr>
          <a:xfrm>
            <a:off x="4225619" y="3628879"/>
            <a:ext cx="3616885" cy="209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8D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0" y="-16001"/>
            <a:ext cx="2070482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398096" y="778531"/>
            <a:ext cx="5367678" cy="520651"/>
          </a:xfrm>
          <a:prstGeom prst="parallelogram">
            <a:avLst>
              <a:gd name="adj" fmla="val 25000"/>
            </a:avLst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영역구하기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rot="10800000">
            <a:off x="128259" y="389919"/>
            <a:ext cx="193277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-105509" y="1313587"/>
            <a:ext cx="193277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1866222" y="189953"/>
            <a:ext cx="0" cy="633007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0" name="Google Shape;150;p18"/>
          <p:cNvSpPr/>
          <p:nvPr/>
        </p:nvSpPr>
        <p:spPr>
          <a:xfrm>
            <a:off x="83124" y="518637"/>
            <a:ext cx="1814732" cy="62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</a:rPr>
              <a:t>문제</a:t>
            </a:r>
            <a:endParaRPr sz="3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8"/>
          <p:cNvCxnSpPr/>
          <p:nvPr/>
        </p:nvCxnSpPr>
        <p:spPr>
          <a:xfrm>
            <a:off x="112796" y="898545"/>
            <a:ext cx="0" cy="633007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25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2" name="Google Shape;152;p18"/>
          <p:cNvSpPr/>
          <p:nvPr/>
        </p:nvSpPr>
        <p:spPr>
          <a:xfrm>
            <a:off x="-1" y="1946095"/>
            <a:ext cx="2061031" cy="52322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</a:rPr>
              <a:t>영역구하기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-1" y="2772884"/>
            <a:ext cx="2061031" cy="53991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75" y="2329225"/>
            <a:ext cx="10121524" cy="390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-16001"/>
            <a:ext cx="2070600" cy="68739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2398096" y="778531"/>
            <a:ext cx="5367600" cy="520800"/>
          </a:xfrm>
          <a:prstGeom prst="parallelogram">
            <a:avLst>
              <a:gd name="adj" fmla="val 25000"/>
            </a:avLst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영역구하기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128129" y="389919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2" name="Google Shape;162;p19"/>
          <p:cNvCxnSpPr/>
          <p:nvPr/>
        </p:nvCxnSpPr>
        <p:spPr>
          <a:xfrm rot="10800000">
            <a:off x="-105639" y="1313587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1866222" y="189953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4" name="Google Shape;164;p19"/>
          <p:cNvSpPr/>
          <p:nvPr/>
        </p:nvSpPr>
        <p:spPr>
          <a:xfrm>
            <a:off x="83124" y="518637"/>
            <a:ext cx="18147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</a:rPr>
              <a:t>문제</a:t>
            </a:r>
            <a:endParaRPr sz="3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112796" y="898545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6" name="Google Shape;166;p19"/>
          <p:cNvSpPr/>
          <p:nvPr/>
        </p:nvSpPr>
        <p:spPr>
          <a:xfrm>
            <a:off x="-1" y="1946095"/>
            <a:ext cx="2061000" cy="5232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</a:rPr>
              <a:t>영역구하기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-1" y="2772884"/>
            <a:ext cx="2061000" cy="540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2288054" y="2038583"/>
            <a:ext cx="9228900" cy="2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sz="2400">
                <a:solidFill>
                  <a:schemeClr val="dk1"/>
                </a:solidFill>
              </a:rPr>
              <a:t>BFS에 해당하는 문제로 각 칸마다 BFS 실행해 영역을 찾으면 됨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sz="2400">
                <a:solidFill>
                  <a:schemeClr val="dk1"/>
                </a:solidFill>
              </a:rPr>
              <a:t>Point: 어떻게 입력을 받을 것인가?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0" y="-16001"/>
            <a:ext cx="2070600" cy="68739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398096" y="778531"/>
            <a:ext cx="5367600" cy="520800"/>
          </a:xfrm>
          <a:prstGeom prst="parallelogram">
            <a:avLst>
              <a:gd name="adj" fmla="val 25000"/>
            </a:avLst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영역구하기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 rot="10800000">
            <a:off x="128129" y="389919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6" name="Google Shape;176;p20"/>
          <p:cNvCxnSpPr/>
          <p:nvPr/>
        </p:nvCxnSpPr>
        <p:spPr>
          <a:xfrm rot="10800000">
            <a:off x="-105639" y="1313587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1866222" y="189953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8" name="Google Shape;178;p20"/>
          <p:cNvSpPr/>
          <p:nvPr/>
        </p:nvSpPr>
        <p:spPr>
          <a:xfrm>
            <a:off x="83124" y="518637"/>
            <a:ext cx="18147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</a:rPr>
              <a:t>문제</a:t>
            </a:r>
            <a:endParaRPr sz="3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20"/>
          <p:cNvCxnSpPr/>
          <p:nvPr/>
        </p:nvCxnSpPr>
        <p:spPr>
          <a:xfrm>
            <a:off x="112796" y="898545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0" name="Google Shape;180;p20"/>
          <p:cNvSpPr/>
          <p:nvPr/>
        </p:nvSpPr>
        <p:spPr>
          <a:xfrm>
            <a:off x="-1" y="1946095"/>
            <a:ext cx="2061000" cy="5232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</a:rPr>
              <a:t>영역구하기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-1" y="2772884"/>
            <a:ext cx="2061000" cy="540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50" y="1531556"/>
            <a:ext cx="6105966" cy="525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0" y="-16001"/>
            <a:ext cx="2070600" cy="68739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398096" y="778531"/>
            <a:ext cx="5367600" cy="520800"/>
          </a:xfrm>
          <a:prstGeom prst="parallelogram">
            <a:avLst>
              <a:gd name="adj" fmla="val 25000"/>
            </a:avLst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영역구하기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 rot="10800000">
            <a:off x="128129" y="389919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6" name="Google Shape;176;p20"/>
          <p:cNvCxnSpPr/>
          <p:nvPr/>
        </p:nvCxnSpPr>
        <p:spPr>
          <a:xfrm rot="10800000">
            <a:off x="-105639" y="1313587"/>
            <a:ext cx="1932900" cy="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1866222" y="189953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8" name="Google Shape;178;p20"/>
          <p:cNvSpPr/>
          <p:nvPr/>
        </p:nvSpPr>
        <p:spPr>
          <a:xfrm>
            <a:off x="83124" y="518637"/>
            <a:ext cx="18147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</a:rPr>
              <a:t>문제</a:t>
            </a:r>
            <a:endParaRPr sz="3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20"/>
          <p:cNvCxnSpPr/>
          <p:nvPr/>
        </p:nvCxnSpPr>
        <p:spPr>
          <a:xfrm>
            <a:off x="112796" y="898545"/>
            <a:ext cx="0" cy="633000"/>
          </a:xfrm>
          <a:prstGeom prst="straightConnector1">
            <a:avLst/>
          </a:prstGeom>
          <a:noFill/>
          <a:ln w="15875" cap="rnd" cmpd="sng">
            <a:solidFill>
              <a:srgbClr val="F2F2F2">
                <a:alpha val="9373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0" name="Google Shape;180;p20"/>
          <p:cNvSpPr/>
          <p:nvPr/>
        </p:nvSpPr>
        <p:spPr>
          <a:xfrm>
            <a:off x="-1" y="1946095"/>
            <a:ext cx="2061000" cy="5232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</a:rPr>
              <a:t>영역구하기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-1" y="2772884"/>
            <a:ext cx="2061000" cy="540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50" y="1531556"/>
            <a:ext cx="6105966" cy="5253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75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와이드스크린</PresentationFormat>
  <Paragraphs>37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kimsohee</cp:lastModifiedBy>
  <cp:revision>1</cp:revision>
  <dcterms:modified xsi:type="dcterms:W3CDTF">2019-05-10T09:08:56Z</dcterms:modified>
</cp:coreProperties>
</file>