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02" r:id="rId4"/>
    <p:sldId id="396" r:id="rId5"/>
    <p:sldId id="397" r:id="rId6"/>
    <p:sldId id="398" r:id="rId7"/>
    <p:sldId id="399" r:id="rId8"/>
    <p:sldId id="400" r:id="rId9"/>
    <p:sldId id="401" r:id="rId10"/>
    <p:sldId id="405" r:id="rId11"/>
    <p:sldId id="406" r:id="rId12"/>
    <p:sldId id="407" r:id="rId13"/>
    <p:sldId id="408" r:id="rId14"/>
    <p:sldId id="410" r:id="rId15"/>
    <p:sldId id="409" r:id="rId16"/>
    <p:sldId id="411" r:id="rId17"/>
    <p:sldId id="39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303"/>
    <a:srgbClr val="EA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16" autoAdjust="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252B0-F32A-41F9-8AA2-EB28E243D558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BEDC-2023-443D-A2DD-D4F3806D0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21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5F126-04EF-44AC-9FB0-2591BB15CE20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C9094-3181-4EF2-BE84-475810C3D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6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8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5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C9094-3181-4EF2-BE84-475810C3DE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7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AA62-E7EE-40D4-A015-89F5FB4EE532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0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916D-A7E8-4C3F-A872-20F6C2E0EFDC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7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4346-C7F3-41C3-8B44-C17CAD74C4D1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33D-3853-49C2-BC6B-1D3FB6F930B5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3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5642-FF1A-4C6C-908A-30DDAD46AB49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7483-509A-4013-A1D3-5EF40C9AC2A7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B833E-7491-4B4C-8F0B-92E7AE7D3B49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A7D9E-2D29-4063-B9F4-E80AEBBBBB42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7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2CAD-EB92-46DA-8440-DF4B906EADBB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3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FAFD-36E8-4BA7-BD59-C6BCE3EE61B9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4467-130A-43A2-925C-D0AC71597363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DBFA-1030-4EF7-8B8F-EF0F79AB5FFE}" type="datetime1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BBB6A-C5C6-446D-B900-D1798C78B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060848"/>
            <a:ext cx="8352928" cy="3672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smtClean="0"/>
              <a:t>이분탐색</a:t>
            </a:r>
            <a:r>
              <a:rPr lang="en-US" altLang="ko-KR" sz="3600" b="1">
                <a:solidFill>
                  <a:srgbClr val="002060"/>
                </a:solidFill>
              </a:rPr>
              <a:t/>
            </a:r>
            <a:br>
              <a:rPr lang="en-US" altLang="ko-KR" sz="3600" b="1">
                <a:solidFill>
                  <a:srgbClr val="002060"/>
                </a:solidFill>
              </a:rPr>
            </a:br>
            <a:r>
              <a:rPr lang="en-US" altLang="ko-KR" sz="3600" b="1" smtClean="0">
                <a:solidFill>
                  <a:srgbClr val="002060"/>
                </a:solidFill>
              </a:rPr>
              <a:t/>
            </a:r>
            <a:br>
              <a:rPr lang="en-US" altLang="ko-KR" sz="3600" b="1" smtClean="0">
                <a:solidFill>
                  <a:srgbClr val="002060"/>
                </a:solidFill>
              </a:rPr>
            </a:br>
            <a:r>
              <a:rPr lang="ko-KR" altLang="en-US" sz="2400" b="1" smtClean="0">
                <a:solidFill>
                  <a:srgbClr val="002060"/>
                </a:solidFill>
              </a:rPr>
              <a:t>무지의 먹방 라이브</a:t>
            </a:r>
            <a:r>
              <a:rPr lang="en-US" altLang="ko-KR" sz="2400" b="1" smtClean="0">
                <a:solidFill>
                  <a:srgbClr val="002060"/>
                </a:solidFill>
              </a:rPr>
              <a:t>-2018</a:t>
            </a:r>
            <a:r>
              <a:rPr lang="ko-KR" altLang="en-US" sz="2400" b="1" smtClean="0">
                <a:solidFill>
                  <a:srgbClr val="002060"/>
                </a:solidFill>
              </a:rPr>
              <a:t>년</a:t>
            </a:r>
            <a:r>
              <a:rPr lang="en-US" altLang="ko-KR" sz="2400" b="1" smtClean="0">
                <a:solidFill>
                  <a:srgbClr val="002060"/>
                </a:solidFill>
              </a:rPr>
              <a:t/>
            </a:r>
            <a:br>
              <a:rPr lang="en-US" altLang="ko-KR" sz="2400" b="1" smtClean="0">
                <a:solidFill>
                  <a:srgbClr val="002060"/>
                </a:solidFill>
              </a:rPr>
            </a:br>
            <a:r>
              <a:rPr lang="en-US" altLang="ko-KR" sz="2400" b="1" smtClean="0">
                <a:solidFill>
                  <a:srgbClr val="002060"/>
                </a:solidFill>
              </a:rPr>
              <a:t>Kakao Blind Coding Test</a:t>
            </a:r>
            <a:endParaRPr lang="ko-KR" altLang="en-US" sz="2000" b="1" dirty="0">
              <a:solidFill>
                <a:srgbClr val="C00000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6167320"/>
            <a:ext cx="4572000" cy="502040"/>
          </a:xfrm>
        </p:spPr>
        <p:txBody>
          <a:bodyPr>
            <a:noAutofit/>
          </a:bodyPr>
          <a:lstStyle/>
          <a:p>
            <a:r>
              <a:rPr lang="en-US" altLang="ko-KR" sz="2400" b="1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2019.05.10 GURU </a:t>
            </a:r>
            <a:r>
              <a:rPr lang="ko-KR" altLang="en-US" sz="2400" b="1" smtClean="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정태환</a:t>
            </a:r>
            <a:endParaRPr lang="en-US" altLang="ko-KR" sz="2400" b="1" dirty="0">
              <a:solidFill>
                <a:schemeClr val="tx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30" name="Picture 6" descr="íì¼:Kyung Hee University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3536"/>
            <a:ext cx="2520280" cy="61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BB6A-C5C6-446D-B900-D1798C78B9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무지의 먹방라이브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785"/>
              </p:ext>
            </p:extLst>
          </p:nvPr>
        </p:nvGraphicFramePr>
        <p:xfrm>
          <a:off x="1524000" y="1463184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food_times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result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[3, 1, 2]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544" y="256490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무식하게 풀면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35896" y="2776977"/>
            <a:ext cx="1481496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1 → [2, 1, 2]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2 → [2, 0, 2]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3 → [2, 0, 1]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4 → [2, 0, 0]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5 → [1, 0, 0]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무지의 먹방라이브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16" y="1484784"/>
            <a:ext cx="6684569" cy="359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2996952"/>
            <a:ext cx="2448272" cy="286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무지의 먹방라이브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464114" cy="330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41952" y="1772816"/>
            <a:ext cx="4967425" cy="33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9632" y="163606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high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339334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mtClean="0"/>
              <a:t>low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42095" y="3544415"/>
            <a:ext cx="4967425" cy="33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무지의 먹방라이브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464114" cy="330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41952" y="3133701"/>
            <a:ext cx="4967425" cy="33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9632" y="29969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high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339334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mtClean="0"/>
              <a:t>low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42095" y="3544415"/>
            <a:ext cx="4967425" cy="33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4941168"/>
            <a:ext cx="806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k=5 </a:t>
            </a:r>
            <a:r>
              <a:rPr lang="ko-KR" altLang="en-US" smtClean="0"/>
              <a:t>라면 </a:t>
            </a:r>
            <a:r>
              <a:rPr lang="en-US" altLang="ko-KR" smtClean="0"/>
              <a:t>2+1+2</a:t>
            </a:r>
            <a:r>
              <a:rPr lang="ko-KR" altLang="en-US" smtClean="0"/>
              <a:t>로 딱 나눠 떨어지므로 바로 그 다음에 오는 </a:t>
            </a:r>
            <a:r>
              <a:rPr lang="en-US" altLang="ko-KR" smtClean="0"/>
              <a:t>index</a:t>
            </a:r>
            <a:r>
              <a:rPr lang="ko-KR" altLang="en-US" smtClean="0"/>
              <a:t>가 답이다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무지의 먹방라이브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464114" cy="330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043608" y="4941168"/>
            <a:ext cx="75600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k</a:t>
            </a:r>
            <a:r>
              <a:rPr lang="en-US" altLang="ko-KR" smtClean="0"/>
              <a:t>=4 </a:t>
            </a:r>
            <a:r>
              <a:rPr lang="ko-KR" altLang="en-US" smtClean="0"/>
              <a:t>라면 딱 나눠 떨어지지 않기 때문에 </a:t>
            </a:r>
            <a:r>
              <a:rPr lang="en-US" altLang="ko-KR" smtClean="0"/>
              <a:t>uppder bound</a:t>
            </a:r>
            <a:r>
              <a:rPr lang="ko-KR" altLang="en-US" smtClean="0"/>
              <a:t>를 하고 그 다음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층에서 한 번 더 검사를 하면 된다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42095" y="3544415"/>
            <a:ext cx="4967425" cy="33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2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무지의 먹방라이브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14" y="1385369"/>
            <a:ext cx="5647373" cy="530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3140968"/>
            <a:ext cx="3096344" cy="2160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3448871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upper_bound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무지의 먹방라이브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91" y="2060848"/>
            <a:ext cx="5462969" cy="3657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15616" y="2633992"/>
            <a:ext cx="3746576" cy="7571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3353955" cy="248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380312" y="4221088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k=4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71670" y="3140968"/>
            <a:ext cx="3392818" cy="33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3501008"/>
            <a:ext cx="8229600" cy="778098"/>
          </a:xfrm>
        </p:spPr>
        <p:txBody>
          <a:bodyPr>
            <a:noAutofit/>
          </a:bodyPr>
          <a:lstStyle/>
          <a:p>
            <a:r>
              <a:rPr lang="en-US" altLang="ko-KR" sz="30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 &amp; A</a:t>
            </a:r>
            <a:endParaRPr lang="ko-KR" altLang="en-US" sz="30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6711" y="435111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9452" y="3429000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79452" y="227687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Thank You</a:t>
            </a:r>
            <a:endParaRPr lang="ko-KR" altLang="en-US" sz="30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2" name="Picture 6" descr="íì¼:Kyung Hee University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3536"/>
            <a:ext cx="2520280" cy="61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866" y="1628800"/>
            <a:ext cx="7750550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smtClean="0"/>
              <a:t>일반적인 이분탐색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mtClean="0"/>
              <a:t>lower_bound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smtClean="0"/>
              <a:t>upper_bound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smtClean="0"/>
              <a:t>문제 설명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smtClean="0"/>
              <a:t>문제 풀이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9608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ko-KR" altLang="en-US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일반적인 이분탐색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9" y="1777279"/>
            <a:ext cx="7893183" cy="40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3520258"/>
            <a:ext cx="2856515" cy="3262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en-US" altLang="ko-KR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lower_bound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866" y="1628800"/>
            <a:ext cx="7750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smtClean="0"/>
              <a:t>lower bound : </a:t>
            </a:r>
            <a:r>
              <a:rPr lang="ko-KR" altLang="en-US" sz="2000" b="1"/>
              <a:t>배열에서 원하는 </a:t>
            </a:r>
            <a:r>
              <a:rPr lang="en-US" altLang="ko-KR" sz="2000" b="1"/>
              <a:t>k</a:t>
            </a:r>
            <a:r>
              <a:rPr lang="ko-KR" altLang="en-US" sz="2000" b="1"/>
              <a:t>이상인 수 중에 맨 처음 나오는 값</a:t>
            </a:r>
            <a:r>
              <a:rPr lang="ko-KR" altLang="en-US" sz="2000"/>
              <a:t>으로 </a:t>
            </a:r>
            <a:r>
              <a:rPr lang="ko-KR" altLang="en-US" sz="2000" smtClean="0"/>
              <a:t>생각하면 쉽다</a:t>
            </a:r>
            <a:r>
              <a:rPr lang="en-US" altLang="ko-KR" sz="200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1" y="2845569"/>
            <a:ext cx="9060695" cy="257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30380" y="4057822"/>
            <a:ext cx="321668" cy="2613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en-US" altLang="ko-KR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lower_bound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866" y="1628800"/>
            <a:ext cx="7750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smtClean="0"/>
              <a:t>lower bound : </a:t>
            </a:r>
            <a:r>
              <a:rPr lang="ko-KR" altLang="en-US" sz="2000" b="1"/>
              <a:t>배열에서 원하는 </a:t>
            </a:r>
            <a:r>
              <a:rPr lang="en-US" altLang="ko-KR" sz="2000" b="1"/>
              <a:t>k</a:t>
            </a:r>
            <a:r>
              <a:rPr lang="ko-KR" altLang="en-US" sz="2000" b="1"/>
              <a:t>이상인 수 중에 맨 처음 나오는 값</a:t>
            </a:r>
            <a:r>
              <a:rPr lang="ko-KR" altLang="en-US" sz="2000"/>
              <a:t>으로 </a:t>
            </a:r>
            <a:r>
              <a:rPr lang="ko-KR" altLang="en-US" sz="2000" smtClean="0"/>
              <a:t>생각하면 쉽다</a:t>
            </a:r>
            <a:r>
              <a:rPr lang="en-US" altLang="ko-KR" sz="200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" y="2923750"/>
            <a:ext cx="9085073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467869" y="4048197"/>
            <a:ext cx="321668" cy="2613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1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lower_bound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866" y="1340768"/>
            <a:ext cx="775055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lower bound </a:t>
            </a:r>
            <a:r>
              <a:rPr lang="ko-KR" altLang="en-US" sz="2000" smtClean="0"/>
              <a:t>직접 구현</a:t>
            </a:r>
            <a:endParaRPr lang="en-US" altLang="ko-KR" sz="20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63731"/>
            <a:ext cx="5459895" cy="376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78776" y="3243052"/>
            <a:ext cx="2880320" cy="2613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81121" y="3776008"/>
            <a:ext cx="2380430" cy="509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18123" y="5949280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20, { </a:t>
            </a:r>
            <a:r>
              <a:rPr lang="en-US" altLang="ko-KR"/>
              <a:t>10, 10, 10, 20, 20, 20, 30, 30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upper_bound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866" y="1628800"/>
            <a:ext cx="7750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2. upper bound : </a:t>
            </a:r>
            <a:r>
              <a:rPr lang="ko-KR" altLang="en-US" sz="2000" b="1"/>
              <a:t>배열에서 원하는 </a:t>
            </a:r>
            <a:r>
              <a:rPr lang="en-US" altLang="ko-KR" sz="2000" b="1"/>
              <a:t>k</a:t>
            </a:r>
            <a:r>
              <a:rPr lang="ko-KR" altLang="en-US" sz="2000" b="1"/>
              <a:t>초과인 수 중에 맨 처음 나오는 값</a:t>
            </a:r>
            <a:r>
              <a:rPr lang="ko-KR" altLang="en-US" sz="2000"/>
              <a:t> 으로 생각하면 쉽다</a:t>
            </a:r>
            <a:r>
              <a:rPr lang="en-US" altLang="ko-KR" sz="2000"/>
              <a:t>.</a:t>
            </a:r>
            <a:endParaRPr lang="en-US" altLang="ko-KR" sz="20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30" y="3117826"/>
            <a:ext cx="919226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44008" y="4182588"/>
            <a:ext cx="321668" cy="2613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upper_bound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866" y="1628800"/>
            <a:ext cx="7750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2. upper bound : </a:t>
            </a:r>
            <a:r>
              <a:rPr lang="ko-KR" altLang="en-US" sz="2000" b="1"/>
              <a:t>배열에서 원하는 </a:t>
            </a:r>
            <a:r>
              <a:rPr lang="en-US" altLang="ko-KR" sz="2000" b="1"/>
              <a:t>k</a:t>
            </a:r>
            <a:r>
              <a:rPr lang="ko-KR" altLang="en-US" sz="2000" b="1"/>
              <a:t>초과인 수 중에 맨 처음 나오는 값</a:t>
            </a:r>
            <a:r>
              <a:rPr lang="ko-KR" altLang="en-US" sz="2000"/>
              <a:t> 으로 생각하면 쉽다</a:t>
            </a:r>
            <a:r>
              <a:rPr lang="en-US" altLang="ko-KR" sz="2000"/>
              <a:t>.</a:t>
            </a:r>
            <a:endParaRPr lang="en-US" altLang="ko-KR" sz="20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9130799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655018" y="3911574"/>
            <a:ext cx="321668" cy="2613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789"/>
            <a:ext cx="8229600" cy="1143000"/>
          </a:xfrm>
        </p:spPr>
        <p:txBody>
          <a:bodyPr/>
          <a:lstStyle/>
          <a:p>
            <a:r>
              <a:rPr lang="en-US" altLang="ko-KR" b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upper_bound</a:t>
            </a:r>
            <a:endParaRPr lang="ko-KR" altLang="en-US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2351" y="1124744"/>
            <a:ext cx="800008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BBBB6A-C5C6-446D-B900-D1798C78B94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5866" y="1628800"/>
            <a:ext cx="775055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mtClean="0"/>
              <a:t>upper bound : </a:t>
            </a:r>
            <a:r>
              <a:rPr lang="ko-KR" altLang="en-US" sz="2000" smtClean="0"/>
              <a:t>직접구</a:t>
            </a:r>
            <a:r>
              <a:rPr lang="ko-KR" altLang="en-US" sz="2000"/>
              <a:t>현</a:t>
            </a:r>
            <a:endParaRPr lang="en-US" altLang="ko-KR" sz="200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53" y="2348792"/>
            <a:ext cx="5003495" cy="36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55776" y="3466790"/>
            <a:ext cx="2880320" cy="2613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58121" y="3999746"/>
            <a:ext cx="2380430" cy="509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18123" y="6011996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20, { </a:t>
            </a:r>
            <a:r>
              <a:rPr lang="en-US" altLang="ko-KR"/>
              <a:t>10, 10, 10, 20, 20, 20, 30, 30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13525</TotalTime>
  <Words>291</Words>
  <Application>Microsoft Office PowerPoint</Application>
  <PresentationFormat>화면 슬라이드 쇼(4:3)</PresentationFormat>
  <Paragraphs>87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이분탐색  무지의 먹방 라이브-2018년 Kakao Blind Coding Test</vt:lpstr>
      <vt:lpstr>Content</vt:lpstr>
      <vt:lpstr>일반적인 이분탐색</vt:lpstr>
      <vt:lpstr>lower_bound</vt:lpstr>
      <vt:lpstr>lower_bound</vt:lpstr>
      <vt:lpstr>lower_bound</vt:lpstr>
      <vt:lpstr>upper_bound</vt:lpstr>
      <vt:lpstr>upper_bound</vt:lpstr>
      <vt:lpstr>upper_bound</vt:lpstr>
      <vt:lpstr>무지의 먹방라이브</vt:lpstr>
      <vt:lpstr>무지의 먹방라이브</vt:lpstr>
      <vt:lpstr>무지의 먹방라이브</vt:lpstr>
      <vt:lpstr>무지의 먹방라이브</vt:lpstr>
      <vt:lpstr>무지의 먹방라이브</vt:lpstr>
      <vt:lpstr>무지의 먹방라이브</vt:lpstr>
      <vt:lpstr>무지의 먹방라이브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nlkey2022@gmail.com</dc:creator>
  <cp:lastModifiedBy>nlkey2022@gmail.com</cp:lastModifiedBy>
  <cp:revision>3874</cp:revision>
  <dcterms:created xsi:type="dcterms:W3CDTF">2019-03-25T03:39:38Z</dcterms:created>
  <dcterms:modified xsi:type="dcterms:W3CDTF">2019-06-06T01:34:17Z</dcterms:modified>
</cp:coreProperties>
</file>