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5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30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81A99-E70D-4E9D-BE52-7BDA84AF49DB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D35B9-46D3-4614-96FF-215BC71AF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26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D35B9-46D3-4614-96FF-215BC71AF63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823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4894A-745B-4CFA-8E9F-B79854D05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424AAC-9571-4701-88D0-ABBAA9BC4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DFB56-9F4C-4E65-BB88-C1B02A3F6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B824-F089-4717-89C1-0F932323E7F8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CDAC0-7AD8-40FC-995B-E599EA8FA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80227B-2859-40E8-86BB-880AACD6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B26C-1F96-44E2-A41C-65096016F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34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6DFBD-E1E8-48BF-A5E3-80F22D99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8A3BEB-B903-44D4-882B-7E8BC8477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5BEF5-683E-4EF7-9D9A-5842F67A9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B824-F089-4717-89C1-0F932323E7F8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CF885-04D3-4EFE-81A5-A26C3327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62464-8DEA-48A1-ACD9-1C68140B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B26C-1F96-44E2-A41C-65096016F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4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0CBC04-25EE-464A-8826-915F89074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F909C0-B9C0-49C8-B9B6-D486158FE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868E56-984B-4DE3-82F3-FAEE4A49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B824-F089-4717-89C1-0F932323E7F8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C3752-B419-44DD-AACF-3590E471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B1333-4F5F-444A-B25E-5037FC45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B26C-1F96-44E2-A41C-65096016F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0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A0ABE-BAB0-4671-98D2-B3AE0BCA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46E463-4847-4A3C-9E9A-F0A06F104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C0C2DD-B89D-47B6-9291-750EA4A3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B824-F089-4717-89C1-0F932323E7F8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C1DB3E-7696-46AA-8642-317C88C17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7C2042-7029-4568-A351-9DC6F6B9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B26C-1F96-44E2-A41C-65096016F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4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CE7B0-1249-47B8-9E39-6B0ACB61A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682569-CED3-4645-BF62-EEB2BB501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D6E70-5ACA-4BC0-8885-921D4A12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B824-F089-4717-89C1-0F932323E7F8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911120-FA31-4142-8F3E-366E9BFA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C88B2A-6138-4CCF-91A7-8ADC8A68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B26C-1F96-44E2-A41C-65096016F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70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F6CDA-ABAE-4600-BB8D-78464DF7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26DF7F-8285-4378-A0D5-5A2AB9B00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C682EE-F6E6-4FF8-AF24-681A21E8F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59ABA-8277-4CB4-9777-6ABFA71A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B824-F089-4717-89C1-0F932323E7F8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BE6C6-374D-4441-A008-897B9252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E42F3C-68EE-4297-8ECF-CF7B2178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B26C-1F96-44E2-A41C-65096016F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38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435C2-F4C1-4A8E-87D4-F8A808927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7D858E-B48C-4E4B-89A4-AA74B0BF0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2AC896-D13B-446F-9A61-DB612417C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027B4D-512D-4754-972C-694DE9827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BE712B-7C58-4D06-A65D-4B71BBF7B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A4F5F2-86AE-43B6-84B1-6719844C1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B824-F089-4717-89C1-0F932323E7F8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D32396-8CF8-4E5D-880D-66C481D85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4F741F-5ECE-4579-B804-0397DD7D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B26C-1F96-44E2-A41C-65096016F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276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8D1E7-9E47-42F8-A307-C2CA17BA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6F5928-BFA3-46AE-955D-079A19FC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B824-F089-4717-89C1-0F932323E7F8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D3F75F-1AD9-424F-94D5-A1E036F4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82C120-E95A-4943-95C6-8E65273A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B26C-1F96-44E2-A41C-65096016F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62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9BE34A-23FC-47E4-AB9B-E61F2201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B824-F089-4717-89C1-0F932323E7F8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6566BF-1756-43C3-91C5-ACDFE178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A1D98B-BD18-498F-BF8A-DC14E0FB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B26C-1F96-44E2-A41C-65096016F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35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8C092-6FA5-4BDB-931D-008E58958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F0017F-F8E6-4CC0-8DE8-ADCE292BE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4CCC74-676C-4334-B174-4C563B3F4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96F5CA-C2D4-49D4-B781-68248B068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B824-F089-4717-89C1-0F932323E7F8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83A181-36AE-4B3F-8DA3-0D05BD46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D03B92-331D-4258-9862-29BF0C7A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B26C-1F96-44E2-A41C-65096016F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29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7D55C-506A-4F67-830A-E911F32FE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FDCAB1-DFC8-4A90-8512-F66010C02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5E39F6-1A63-431A-B880-6FBC13C82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EF5B25-C382-45B5-8B9F-3F298658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B824-F089-4717-89C1-0F932323E7F8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0CA043-1617-4677-9952-1FCA60FB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1F27E6-90CB-4194-A431-7B91D0FBB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B26C-1F96-44E2-A41C-65096016F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17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23FCA1-AD02-400D-8D79-389D27F2E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06C936-2475-48C1-BA0C-16AD39B57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40CA2-0534-4B6E-B968-E2EFBBD78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6B824-F089-4717-89C1-0F932323E7F8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F60BC-2F46-44A5-B658-FF108EAEC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894805-B5F2-4021-A8FE-04C59DC15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CB26C-1F96-44E2-A41C-65096016F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43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cmicpc.net/problem/1107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FC291-D6FF-4413-89A9-6144A2DB0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5978"/>
            <a:ext cx="9144000" cy="552579"/>
          </a:xfrm>
        </p:spPr>
        <p:txBody>
          <a:bodyPr>
            <a:normAutofit fontScale="90000"/>
          </a:bodyPr>
          <a:lstStyle/>
          <a:p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GURU 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활동 내용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3E37E4-F41F-4D5E-9622-64381924A0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2019. 05. 10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강준후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ìê³ ë¦¬ì¦ì ëí ì´ë¯¸ì§ ê²ìê²°ê³¼">
            <a:extLst>
              <a:ext uri="{FF2B5EF4-FFF2-40B4-BE49-F238E27FC236}">
                <a16:creationId xmlns:a16="http://schemas.microsoft.com/office/drawing/2014/main" id="{DE9B78C9-3B53-4D4B-8788-91BBB3B607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6" t="18156" r="8346" b="12940"/>
          <a:stretch/>
        </p:blipFill>
        <p:spPr bwMode="auto">
          <a:xfrm>
            <a:off x="9059333" y="152400"/>
            <a:ext cx="2903994" cy="138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05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95DA965-25FE-43E4-9AFF-D68AF60103F6}"/>
              </a:ext>
            </a:extLst>
          </p:cNvPr>
          <p:cNvCxnSpPr>
            <a:cxnSpLocks/>
          </p:cNvCxnSpPr>
          <p:nvPr/>
        </p:nvCxnSpPr>
        <p:spPr>
          <a:xfrm>
            <a:off x="3015049" y="498361"/>
            <a:ext cx="91769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45CE67D-39DB-4833-A964-6B223AECF80C}"/>
              </a:ext>
            </a:extLst>
          </p:cNvPr>
          <p:cNvCxnSpPr>
            <a:cxnSpLocks/>
          </p:cNvCxnSpPr>
          <p:nvPr/>
        </p:nvCxnSpPr>
        <p:spPr>
          <a:xfrm flipH="1">
            <a:off x="-12284" y="498363"/>
            <a:ext cx="747612" cy="78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FF338E-B74B-4D02-8797-8D223CB70BE1}"/>
              </a:ext>
            </a:extLst>
          </p:cNvPr>
          <p:cNvSpPr txBox="1"/>
          <p:nvPr/>
        </p:nvSpPr>
        <p:spPr>
          <a:xfrm>
            <a:off x="735328" y="244447"/>
            <a:ext cx="22797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어려웠던 문제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E2CBEF-E825-47B5-9B0D-4043C0E609C6}"/>
              </a:ext>
            </a:extLst>
          </p:cNvPr>
          <p:cNvSpPr/>
          <p:nvPr/>
        </p:nvSpPr>
        <p:spPr>
          <a:xfrm>
            <a:off x="7713117" y="6255151"/>
            <a:ext cx="69831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https://www.acmicpc.net/problem/1107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D78837-3065-4DC8-87B3-5C1D62AA2D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730"/>
          <a:stretch/>
        </p:blipFill>
        <p:spPr>
          <a:xfrm>
            <a:off x="311994" y="872068"/>
            <a:ext cx="11527543" cy="4428062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BAFA8B-8CF8-4337-BC20-111021DDEEDC}"/>
              </a:ext>
            </a:extLst>
          </p:cNvPr>
          <p:cNvCxnSpPr/>
          <p:nvPr/>
        </p:nvCxnSpPr>
        <p:spPr>
          <a:xfrm>
            <a:off x="1016000" y="4478867"/>
            <a:ext cx="21251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5D19ECA-2A9F-4519-A7B5-7B11681C16B6}"/>
              </a:ext>
            </a:extLst>
          </p:cNvPr>
          <p:cNvCxnSpPr>
            <a:cxnSpLocks/>
          </p:cNvCxnSpPr>
          <p:nvPr/>
        </p:nvCxnSpPr>
        <p:spPr>
          <a:xfrm>
            <a:off x="3403600" y="4495801"/>
            <a:ext cx="63161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B2A2B71-1EAA-461D-AB73-BF59D73B9A6E}"/>
              </a:ext>
            </a:extLst>
          </p:cNvPr>
          <p:cNvCxnSpPr/>
          <p:nvPr/>
        </p:nvCxnSpPr>
        <p:spPr>
          <a:xfrm>
            <a:off x="1016000" y="5156201"/>
            <a:ext cx="21251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52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95DA965-25FE-43E4-9AFF-D68AF60103F6}"/>
              </a:ext>
            </a:extLst>
          </p:cNvPr>
          <p:cNvCxnSpPr>
            <a:cxnSpLocks/>
          </p:cNvCxnSpPr>
          <p:nvPr/>
        </p:nvCxnSpPr>
        <p:spPr>
          <a:xfrm>
            <a:off x="3015049" y="498361"/>
            <a:ext cx="91769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45CE67D-39DB-4833-A964-6B223AECF80C}"/>
              </a:ext>
            </a:extLst>
          </p:cNvPr>
          <p:cNvCxnSpPr>
            <a:cxnSpLocks/>
          </p:cNvCxnSpPr>
          <p:nvPr/>
        </p:nvCxnSpPr>
        <p:spPr>
          <a:xfrm flipH="1">
            <a:off x="-12284" y="498363"/>
            <a:ext cx="747612" cy="78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FF338E-B74B-4D02-8797-8D223CB70BE1}"/>
              </a:ext>
            </a:extLst>
          </p:cNvPr>
          <p:cNvSpPr txBox="1"/>
          <p:nvPr/>
        </p:nvSpPr>
        <p:spPr>
          <a:xfrm>
            <a:off x="735328" y="244447"/>
            <a:ext cx="22797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어려웠던 문제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C2E282-6328-4B38-B17F-DB8AE27CC7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297520" y="1105045"/>
            <a:ext cx="11596959" cy="4430779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FB15DC5-4FF5-42D3-AC23-0A986ECB4392}"/>
              </a:ext>
            </a:extLst>
          </p:cNvPr>
          <p:cNvCxnSpPr>
            <a:cxnSpLocks/>
          </p:cNvCxnSpPr>
          <p:nvPr/>
        </p:nvCxnSpPr>
        <p:spPr>
          <a:xfrm>
            <a:off x="1724454" y="2089894"/>
            <a:ext cx="15130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66F3EA9-DFAB-4467-A5A5-5D448F815F36}"/>
              </a:ext>
            </a:extLst>
          </p:cNvPr>
          <p:cNvCxnSpPr>
            <a:cxnSpLocks/>
          </p:cNvCxnSpPr>
          <p:nvPr/>
        </p:nvCxnSpPr>
        <p:spPr>
          <a:xfrm>
            <a:off x="6321168" y="2089894"/>
            <a:ext cx="1422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F6F1E24-47FA-4DF6-93E0-424F255C965A}"/>
              </a:ext>
            </a:extLst>
          </p:cNvPr>
          <p:cNvCxnSpPr>
            <a:cxnSpLocks/>
          </p:cNvCxnSpPr>
          <p:nvPr/>
        </p:nvCxnSpPr>
        <p:spPr>
          <a:xfrm>
            <a:off x="394044" y="2382337"/>
            <a:ext cx="16077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778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95DA965-25FE-43E4-9AFF-D68AF60103F6}"/>
              </a:ext>
            </a:extLst>
          </p:cNvPr>
          <p:cNvCxnSpPr>
            <a:cxnSpLocks/>
          </p:cNvCxnSpPr>
          <p:nvPr/>
        </p:nvCxnSpPr>
        <p:spPr>
          <a:xfrm>
            <a:off x="3015049" y="498361"/>
            <a:ext cx="91769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45CE67D-39DB-4833-A964-6B223AECF80C}"/>
              </a:ext>
            </a:extLst>
          </p:cNvPr>
          <p:cNvCxnSpPr>
            <a:cxnSpLocks/>
          </p:cNvCxnSpPr>
          <p:nvPr/>
        </p:nvCxnSpPr>
        <p:spPr>
          <a:xfrm flipH="1">
            <a:off x="-12284" y="498363"/>
            <a:ext cx="747612" cy="78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FF338E-B74B-4D02-8797-8D223CB70BE1}"/>
              </a:ext>
            </a:extLst>
          </p:cNvPr>
          <p:cNvSpPr txBox="1"/>
          <p:nvPr/>
        </p:nvSpPr>
        <p:spPr>
          <a:xfrm>
            <a:off x="735328" y="244447"/>
            <a:ext cx="22797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어려웠던 문제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C2E282-6328-4B38-B17F-DB8AE27CC7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508"/>
          <a:stretch/>
        </p:blipFill>
        <p:spPr>
          <a:xfrm>
            <a:off x="478752" y="1613130"/>
            <a:ext cx="11596959" cy="18158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3738D1-DC11-4841-A901-48F2FBB3D90A}"/>
              </a:ext>
            </a:extLst>
          </p:cNvPr>
          <p:cNvSpPr txBox="1"/>
          <p:nvPr/>
        </p:nvSpPr>
        <p:spPr>
          <a:xfrm>
            <a:off x="1483890" y="4166552"/>
            <a:ext cx="9224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5459(4) -&gt; 5458(-1) -&gt; 5457(-1) =&gt; 6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971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95DA965-25FE-43E4-9AFF-D68AF60103F6}"/>
              </a:ext>
            </a:extLst>
          </p:cNvPr>
          <p:cNvCxnSpPr>
            <a:cxnSpLocks/>
          </p:cNvCxnSpPr>
          <p:nvPr/>
        </p:nvCxnSpPr>
        <p:spPr>
          <a:xfrm>
            <a:off x="3015049" y="498361"/>
            <a:ext cx="91769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45CE67D-39DB-4833-A964-6B223AECF80C}"/>
              </a:ext>
            </a:extLst>
          </p:cNvPr>
          <p:cNvCxnSpPr>
            <a:cxnSpLocks/>
          </p:cNvCxnSpPr>
          <p:nvPr/>
        </p:nvCxnSpPr>
        <p:spPr>
          <a:xfrm flipH="1">
            <a:off x="-12284" y="498363"/>
            <a:ext cx="747612" cy="78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FF338E-B74B-4D02-8797-8D223CB70BE1}"/>
              </a:ext>
            </a:extLst>
          </p:cNvPr>
          <p:cNvSpPr txBox="1"/>
          <p:nvPr/>
        </p:nvSpPr>
        <p:spPr>
          <a:xfrm>
            <a:off x="735328" y="244447"/>
            <a:ext cx="22797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어려웠던 문제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742A04D-16D0-42CF-915E-63A7DAADA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35" y="1949172"/>
            <a:ext cx="11367435" cy="122293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A86E196-A0C7-4A3C-8F36-FDEBBE8251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446"/>
          <a:stretch/>
        </p:blipFill>
        <p:spPr>
          <a:xfrm>
            <a:off x="735328" y="4297362"/>
            <a:ext cx="10766854" cy="32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9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95DA965-25FE-43E4-9AFF-D68AF60103F6}"/>
              </a:ext>
            </a:extLst>
          </p:cNvPr>
          <p:cNvCxnSpPr>
            <a:cxnSpLocks/>
          </p:cNvCxnSpPr>
          <p:nvPr/>
        </p:nvCxnSpPr>
        <p:spPr>
          <a:xfrm>
            <a:off x="3015049" y="498361"/>
            <a:ext cx="91769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45CE67D-39DB-4833-A964-6B223AECF80C}"/>
              </a:ext>
            </a:extLst>
          </p:cNvPr>
          <p:cNvCxnSpPr>
            <a:cxnSpLocks/>
          </p:cNvCxnSpPr>
          <p:nvPr/>
        </p:nvCxnSpPr>
        <p:spPr>
          <a:xfrm flipH="1">
            <a:off x="-12284" y="498363"/>
            <a:ext cx="747612" cy="78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FF338E-B74B-4D02-8797-8D223CB70BE1}"/>
              </a:ext>
            </a:extLst>
          </p:cNvPr>
          <p:cNvSpPr txBox="1"/>
          <p:nvPr/>
        </p:nvSpPr>
        <p:spPr>
          <a:xfrm>
            <a:off x="735328" y="244447"/>
            <a:ext cx="22797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어려웠던 문제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F308B5-E5B1-44BF-A96E-1334820586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533"/>
          <a:stretch/>
        </p:blipFill>
        <p:spPr>
          <a:xfrm>
            <a:off x="490922" y="1066419"/>
            <a:ext cx="10520577" cy="485223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D371F69-698F-470C-A767-761859241B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8"/>
          <a:stretch/>
        </p:blipFill>
        <p:spPr>
          <a:xfrm>
            <a:off x="7438768" y="2130897"/>
            <a:ext cx="4076814" cy="84315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28423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95DA965-25FE-43E4-9AFF-D68AF60103F6}"/>
              </a:ext>
            </a:extLst>
          </p:cNvPr>
          <p:cNvCxnSpPr>
            <a:cxnSpLocks/>
          </p:cNvCxnSpPr>
          <p:nvPr/>
        </p:nvCxnSpPr>
        <p:spPr>
          <a:xfrm>
            <a:off x="3015049" y="498361"/>
            <a:ext cx="91769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45CE67D-39DB-4833-A964-6B223AECF80C}"/>
              </a:ext>
            </a:extLst>
          </p:cNvPr>
          <p:cNvCxnSpPr>
            <a:cxnSpLocks/>
          </p:cNvCxnSpPr>
          <p:nvPr/>
        </p:nvCxnSpPr>
        <p:spPr>
          <a:xfrm flipH="1">
            <a:off x="-12284" y="498363"/>
            <a:ext cx="747612" cy="78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FF338E-B74B-4D02-8797-8D223CB70BE1}"/>
              </a:ext>
            </a:extLst>
          </p:cNvPr>
          <p:cNvSpPr txBox="1"/>
          <p:nvPr/>
        </p:nvSpPr>
        <p:spPr>
          <a:xfrm>
            <a:off x="735328" y="244447"/>
            <a:ext cx="22797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어려웠던 문제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CF9FE4-6B60-4CA4-A72F-CB6681D04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25" y="1006191"/>
            <a:ext cx="9858178" cy="424130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D352538-0B58-453C-ABC2-21C440804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5" y="5189178"/>
            <a:ext cx="9047462" cy="1325262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07BFC38-E327-4553-A501-AE90B0BAC5EB}"/>
              </a:ext>
            </a:extLst>
          </p:cNvPr>
          <p:cNvCxnSpPr>
            <a:cxnSpLocks/>
          </p:cNvCxnSpPr>
          <p:nvPr/>
        </p:nvCxnSpPr>
        <p:spPr>
          <a:xfrm>
            <a:off x="655165" y="2485311"/>
            <a:ext cx="486418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078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95DA965-25FE-43E4-9AFF-D68AF60103F6}"/>
              </a:ext>
            </a:extLst>
          </p:cNvPr>
          <p:cNvCxnSpPr>
            <a:cxnSpLocks/>
          </p:cNvCxnSpPr>
          <p:nvPr/>
        </p:nvCxnSpPr>
        <p:spPr>
          <a:xfrm>
            <a:off x="3015049" y="498361"/>
            <a:ext cx="91769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45CE67D-39DB-4833-A964-6B223AECF80C}"/>
              </a:ext>
            </a:extLst>
          </p:cNvPr>
          <p:cNvCxnSpPr>
            <a:cxnSpLocks/>
          </p:cNvCxnSpPr>
          <p:nvPr/>
        </p:nvCxnSpPr>
        <p:spPr>
          <a:xfrm flipH="1">
            <a:off x="-12284" y="498363"/>
            <a:ext cx="747612" cy="78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FF338E-B74B-4D02-8797-8D223CB70BE1}"/>
              </a:ext>
            </a:extLst>
          </p:cNvPr>
          <p:cNvSpPr txBox="1"/>
          <p:nvPr/>
        </p:nvSpPr>
        <p:spPr>
          <a:xfrm>
            <a:off x="735328" y="244447"/>
            <a:ext cx="22797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어려웠던 문제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83CAE5-350D-432F-A9B5-A991098BA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68" y="828931"/>
            <a:ext cx="11875857" cy="506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36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50</Words>
  <Application>Microsoft Office PowerPoint</Application>
  <PresentationFormat>와이드스크린</PresentationFormat>
  <Paragraphs>14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나눔스퀘어 Bold</vt:lpstr>
      <vt:lpstr>나눔스퀘어 ExtraBold</vt:lpstr>
      <vt:lpstr>맑은 고딕</vt:lpstr>
      <vt:lpstr>Arial</vt:lpstr>
      <vt:lpstr>Office 테마</vt:lpstr>
      <vt:lpstr>GURU 활동 내용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GURU 활동 내용 발표</dc:title>
  <dc:creator>강 준후</dc:creator>
  <cp:lastModifiedBy>강 준후</cp:lastModifiedBy>
  <cp:revision>9</cp:revision>
  <dcterms:created xsi:type="dcterms:W3CDTF">2019-05-08T07:32:36Z</dcterms:created>
  <dcterms:modified xsi:type="dcterms:W3CDTF">2019-05-09T13:51:50Z</dcterms:modified>
</cp:coreProperties>
</file>