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28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4828-074D-4714-A33A-B62189351A29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DB82-77C5-4114-B761-FE9860887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35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4828-074D-4714-A33A-B62189351A29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DB82-77C5-4114-B761-FE9860887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86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4828-074D-4714-A33A-B62189351A29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DB82-77C5-4114-B761-FE9860887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29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4828-074D-4714-A33A-B62189351A29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DB82-77C5-4114-B761-FE9860887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47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4828-074D-4714-A33A-B62189351A29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DB82-77C5-4114-B761-FE9860887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97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4828-074D-4714-A33A-B62189351A29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DB82-77C5-4114-B761-FE9860887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34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4828-074D-4714-A33A-B62189351A29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DB82-77C5-4114-B761-FE9860887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55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4828-074D-4714-A33A-B62189351A29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DB82-77C5-4114-B761-FE9860887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83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4828-074D-4714-A33A-B62189351A29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DB82-77C5-4114-B761-FE9860887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0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4828-074D-4714-A33A-B62189351A29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DB82-77C5-4114-B761-FE9860887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91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4828-074D-4714-A33A-B62189351A29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DB82-77C5-4114-B761-FE9860887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30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A4828-074D-4714-A33A-B62189351A29}" type="datetimeFigureOut">
              <a:rPr lang="ko-KR" altLang="en-US" smtClean="0"/>
              <a:t>2017-05-31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FDB82-77C5-4114-B761-FE9860887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41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19515" y="0"/>
            <a:ext cx="2109694" cy="4398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TA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5621186" y="0"/>
            <a:ext cx="2109694" cy="4398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KP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0022857" y="0"/>
            <a:ext cx="2109694" cy="4398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FT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219515" y="7127750"/>
            <a:ext cx="2109694" cy="96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621186" y="7127750"/>
            <a:ext cx="2109694" cy="96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0022856" y="7127750"/>
            <a:ext cx="2109694" cy="96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/>
          <p:cNvCxnSpPr>
            <a:stCxn id="4" idx="2"/>
            <a:endCxn id="7" idx="0"/>
          </p:cNvCxnSpPr>
          <p:nvPr/>
        </p:nvCxnSpPr>
        <p:spPr>
          <a:xfrm>
            <a:off x="2274362" y="439895"/>
            <a:ext cx="0" cy="668785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5" idx="2"/>
            <a:endCxn id="8" idx="0"/>
          </p:cNvCxnSpPr>
          <p:nvPr/>
        </p:nvCxnSpPr>
        <p:spPr>
          <a:xfrm>
            <a:off x="6676033" y="439895"/>
            <a:ext cx="0" cy="668785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2"/>
            <a:endCxn id="9" idx="0"/>
          </p:cNvCxnSpPr>
          <p:nvPr/>
        </p:nvCxnSpPr>
        <p:spPr>
          <a:xfrm flipH="1">
            <a:off x="11077703" y="439895"/>
            <a:ext cx="1" cy="668785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자유형 40"/>
          <p:cNvSpPr/>
          <p:nvPr/>
        </p:nvSpPr>
        <p:spPr>
          <a:xfrm>
            <a:off x="2023885" y="621733"/>
            <a:ext cx="232012" cy="286603"/>
          </a:xfrm>
          <a:custGeom>
            <a:avLst/>
            <a:gdLst>
              <a:gd name="connsiteX0" fmla="*/ 361666 w 361666"/>
              <a:gd name="connsiteY0" fmla="*/ 0 h 388962"/>
              <a:gd name="connsiteX1" fmla="*/ 0 w 361666"/>
              <a:gd name="connsiteY1" fmla="*/ 0 h 388962"/>
              <a:gd name="connsiteX2" fmla="*/ 0 w 361666"/>
              <a:gd name="connsiteY2" fmla="*/ 388962 h 388962"/>
              <a:gd name="connsiteX3" fmla="*/ 354842 w 361666"/>
              <a:gd name="connsiteY3" fmla="*/ 388962 h 38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666" h="388962">
                <a:moveTo>
                  <a:pt x="361666" y="0"/>
                </a:moveTo>
                <a:lnTo>
                  <a:pt x="0" y="0"/>
                </a:lnTo>
                <a:lnTo>
                  <a:pt x="0" y="388962"/>
                </a:lnTo>
                <a:lnTo>
                  <a:pt x="354842" y="388962"/>
                </a:lnTo>
              </a:path>
            </a:pathLst>
          </a:custGeom>
          <a:noFill/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14224" y="635381"/>
            <a:ext cx="1505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1. Start application</a:t>
            </a:r>
            <a:endParaRPr lang="ko-KR" altLang="en-US" sz="1200" dirty="0"/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6676033" y="766549"/>
            <a:ext cx="44016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638965" y="513364"/>
            <a:ext cx="247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1</a:t>
            </a:r>
            <a:r>
              <a:rPr lang="en-US" altLang="ko-KR" sz="1200" dirty="0" smtClean="0"/>
              <a:t>. Request Bluetooth connection</a:t>
            </a:r>
            <a:endParaRPr lang="ko-KR" altLang="en-US" sz="1200" dirty="0"/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6676033" y="1012770"/>
            <a:ext cx="440167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585268" y="1018895"/>
            <a:ext cx="2583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2. Response Bluetooth connection</a:t>
            </a:r>
            <a:endParaRPr lang="ko-KR" altLang="en-US" sz="1200" dirty="0"/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2274360" y="1346579"/>
            <a:ext cx="440167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822277" y="1093394"/>
            <a:ext cx="330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3. Request Serial communication connection</a:t>
            </a:r>
            <a:endParaRPr lang="ko-KR" altLang="en-US" sz="1200" dirty="0"/>
          </a:p>
        </p:txBody>
      </p:sp>
      <p:cxnSp>
        <p:nvCxnSpPr>
          <p:cNvPr id="58" name="직선 화살표 연결선 57"/>
          <p:cNvCxnSpPr/>
          <p:nvPr/>
        </p:nvCxnSpPr>
        <p:spPr>
          <a:xfrm flipH="1">
            <a:off x="2274360" y="1592800"/>
            <a:ext cx="440167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768580" y="1598925"/>
            <a:ext cx="3413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4. Response Serial communication connection</a:t>
            </a:r>
            <a:endParaRPr lang="ko-KR" altLang="en-US" sz="1200" dirty="0"/>
          </a:p>
        </p:txBody>
      </p:sp>
      <p:sp>
        <p:nvSpPr>
          <p:cNvPr id="60" name="자유형 59"/>
          <p:cNvSpPr/>
          <p:nvPr/>
        </p:nvSpPr>
        <p:spPr>
          <a:xfrm>
            <a:off x="2023885" y="1797448"/>
            <a:ext cx="232012" cy="286603"/>
          </a:xfrm>
          <a:custGeom>
            <a:avLst/>
            <a:gdLst>
              <a:gd name="connsiteX0" fmla="*/ 361666 w 361666"/>
              <a:gd name="connsiteY0" fmla="*/ 0 h 388962"/>
              <a:gd name="connsiteX1" fmla="*/ 0 w 361666"/>
              <a:gd name="connsiteY1" fmla="*/ 0 h 388962"/>
              <a:gd name="connsiteX2" fmla="*/ 0 w 361666"/>
              <a:gd name="connsiteY2" fmla="*/ 388962 h 388962"/>
              <a:gd name="connsiteX3" fmla="*/ 354842 w 361666"/>
              <a:gd name="connsiteY3" fmla="*/ 388962 h 38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666" h="388962">
                <a:moveTo>
                  <a:pt x="361666" y="0"/>
                </a:moveTo>
                <a:lnTo>
                  <a:pt x="0" y="0"/>
                </a:lnTo>
                <a:lnTo>
                  <a:pt x="0" y="388962"/>
                </a:lnTo>
                <a:lnTo>
                  <a:pt x="354842" y="388962"/>
                </a:lnTo>
              </a:path>
            </a:pathLst>
          </a:custGeom>
          <a:noFill/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-371636" y="1780616"/>
            <a:ext cx="2411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5. Generate a </a:t>
            </a:r>
            <a:r>
              <a:rPr lang="en-US" altLang="ko-KR" sz="1200" i="1" dirty="0" smtClean="0"/>
              <a:t>random character</a:t>
            </a:r>
            <a:endParaRPr lang="ko-KR" altLang="en-US" sz="1200" i="1" dirty="0"/>
          </a:p>
        </p:txBody>
      </p:sp>
      <p:cxnSp>
        <p:nvCxnSpPr>
          <p:cNvPr id="62" name="직선 화살표 연결선 61"/>
          <p:cNvCxnSpPr/>
          <p:nvPr/>
        </p:nvCxnSpPr>
        <p:spPr>
          <a:xfrm flipH="1">
            <a:off x="2274360" y="2723918"/>
            <a:ext cx="440167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440149" y="2477555"/>
            <a:ext cx="2070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7. Send the </a:t>
            </a:r>
            <a:r>
              <a:rPr lang="en-US" altLang="ko-KR" sz="1200" i="1" dirty="0" smtClean="0"/>
              <a:t>character </a:t>
            </a:r>
            <a:r>
              <a:rPr lang="en-US" altLang="ko-KR" sz="1200" i="1" dirty="0" smtClean="0"/>
              <a:t>code</a:t>
            </a:r>
            <a:endParaRPr lang="ko-KR" altLang="en-US" sz="1200" i="1" dirty="0"/>
          </a:p>
        </p:txBody>
      </p:sp>
      <p:sp>
        <p:nvSpPr>
          <p:cNvPr id="64" name="자유형 63"/>
          <p:cNvSpPr/>
          <p:nvPr/>
        </p:nvSpPr>
        <p:spPr>
          <a:xfrm>
            <a:off x="6433830" y="2972676"/>
            <a:ext cx="232012" cy="286603"/>
          </a:xfrm>
          <a:custGeom>
            <a:avLst/>
            <a:gdLst>
              <a:gd name="connsiteX0" fmla="*/ 361666 w 361666"/>
              <a:gd name="connsiteY0" fmla="*/ 0 h 388962"/>
              <a:gd name="connsiteX1" fmla="*/ 0 w 361666"/>
              <a:gd name="connsiteY1" fmla="*/ 0 h 388962"/>
              <a:gd name="connsiteX2" fmla="*/ 0 w 361666"/>
              <a:gd name="connsiteY2" fmla="*/ 388962 h 388962"/>
              <a:gd name="connsiteX3" fmla="*/ 354842 w 361666"/>
              <a:gd name="connsiteY3" fmla="*/ 388962 h 38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666" h="388962">
                <a:moveTo>
                  <a:pt x="361666" y="0"/>
                </a:moveTo>
                <a:lnTo>
                  <a:pt x="0" y="0"/>
                </a:lnTo>
                <a:lnTo>
                  <a:pt x="0" y="388962"/>
                </a:lnTo>
                <a:lnTo>
                  <a:pt x="354842" y="388962"/>
                </a:lnTo>
              </a:path>
            </a:pathLst>
          </a:custGeom>
          <a:noFill/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2324653" y="2986324"/>
            <a:ext cx="4096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/>
              <a:t>8</a:t>
            </a:r>
            <a:r>
              <a:rPr lang="en-US" altLang="ko-KR" sz="1200" dirty="0" smtClean="0"/>
              <a:t>. Enable the Electromagnet(match the </a:t>
            </a:r>
            <a:r>
              <a:rPr lang="en-US" altLang="ko-KR" sz="1200" i="1" dirty="0" smtClean="0"/>
              <a:t>character</a:t>
            </a:r>
            <a:r>
              <a:rPr lang="en-US" altLang="ko-KR" sz="1200" i="1" dirty="0" smtClean="0"/>
              <a:t> </a:t>
            </a:r>
            <a:r>
              <a:rPr lang="en-US" altLang="ko-KR" sz="1200" i="1" dirty="0" smtClean="0"/>
              <a:t>code 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6661619" y="3482566"/>
            <a:ext cx="440167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827409" y="3236203"/>
            <a:ext cx="2070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9</a:t>
            </a:r>
            <a:r>
              <a:rPr lang="en-US" altLang="ko-KR" sz="1200" dirty="0" smtClean="0"/>
              <a:t>. Send the </a:t>
            </a:r>
            <a:r>
              <a:rPr lang="en-US" altLang="ko-KR" sz="1200" i="1" dirty="0" smtClean="0"/>
              <a:t>character</a:t>
            </a:r>
            <a:r>
              <a:rPr lang="en-US" altLang="ko-KR" sz="1200" i="1" dirty="0" smtClean="0"/>
              <a:t> </a:t>
            </a:r>
            <a:r>
              <a:rPr lang="en-US" altLang="ko-KR" sz="1200" i="1" dirty="0" smtClean="0"/>
              <a:t>code</a:t>
            </a:r>
            <a:endParaRPr lang="ko-KR" altLang="en-US" sz="1200" i="1" dirty="0"/>
          </a:p>
        </p:txBody>
      </p:sp>
      <p:sp>
        <p:nvSpPr>
          <p:cNvPr id="68" name="자유형 67"/>
          <p:cNvSpPr/>
          <p:nvPr/>
        </p:nvSpPr>
        <p:spPr>
          <a:xfrm>
            <a:off x="10821089" y="3731324"/>
            <a:ext cx="232012" cy="286603"/>
          </a:xfrm>
          <a:custGeom>
            <a:avLst/>
            <a:gdLst>
              <a:gd name="connsiteX0" fmla="*/ 361666 w 361666"/>
              <a:gd name="connsiteY0" fmla="*/ 0 h 388962"/>
              <a:gd name="connsiteX1" fmla="*/ 0 w 361666"/>
              <a:gd name="connsiteY1" fmla="*/ 0 h 388962"/>
              <a:gd name="connsiteX2" fmla="*/ 0 w 361666"/>
              <a:gd name="connsiteY2" fmla="*/ 388962 h 388962"/>
              <a:gd name="connsiteX3" fmla="*/ 354842 w 361666"/>
              <a:gd name="connsiteY3" fmla="*/ 388962 h 38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666" h="388962">
                <a:moveTo>
                  <a:pt x="361666" y="0"/>
                </a:moveTo>
                <a:lnTo>
                  <a:pt x="0" y="0"/>
                </a:lnTo>
                <a:lnTo>
                  <a:pt x="0" y="388962"/>
                </a:lnTo>
                <a:lnTo>
                  <a:pt x="354842" y="388962"/>
                </a:lnTo>
              </a:path>
            </a:pathLst>
          </a:custGeom>
          <a:noFill/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631334" y="3744972"/>
            <a:ext cx="4181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10. Enable the Electromagnet(match the </a:t>
            </a:r>
            <a:r>
              <a:rPr lang="en-US" altLang="ko-KR" sz="1200" i="1" dirty="0" smtClean="0"/>
              <a:t>character</a:t>
            </a:r>
            <a:r>
              <a:rPr lang="en-US" altLang="ko-KR" sz="1200" i="1" dirty="0" smtClean="0"/>
              <a:t> </a:t>
            </a:r>
            <a:r>
              <a:rPr lang="en-US" altLang="ko-KR" sz="1200" i="1" dirty="0" smtClean="0"/>
              <a:t>code 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70" name="자유형 69"/>
          <p:cNvSpPr/>
          <p:nvPr/>
        </p:nvSpPr>
        <p:spPr>
          <a:xfrm>
            <a:off x="2023885" y="4173421"/>
            <a:ext cx="232012" cy="286603"/>
          </a:xfrm>
          <a:custGeom>
            <a:avLst/>
            <a:gdLst>
              <a:gd name="connsiteX0" fmla="*/ 361666 w 361666"/>
              <a:gd name="connsiteY0" fmla="*/ 0 h 388962"/>
              <a:gd name="connsiteX1" fmla="*/ 0 w 361666"/>
              <a:gd name="connsiteY1" fmla="*/ 0 h 388962"/>
              <a:gd name="connsiteX2" fmla="*/ 0 w 361666"/>
              <a:gd name="connsiteY2" fmla="*/ 388962 h 388962"/>
              <a:gd name="connsiteX3" fmla="*/ 354842 w 361666"/>
              <a:gd name="connsiteY3" fmla="*/ 388962 h 38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666" h="388962">
                <a:moveTo>
                  <a:pt x="361666" y="0"/>
                </a:moveTo>
                <a:lnTo>
                  <a:pt x="0" y="0"/>
                </a:lnTo>
                <a:lnTo>
                  <a:pt x="0" y="388962"/>
                </a:lnTo>
                <a:lnTo>
                  <a:pt x="354842" y="388962"/>
                </a:lnTo>
              </a:path>
            </a:pathLst>
          </a:custGeom>
          <a:noFill/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-522762" y="4171828"/>
            <a:ext cx="2546403" cy="277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11. Detect the Keyboard Interrupt</a:t>
            </a:r>
            <a:endParaRPr lang="ko-KR" altLang="en-US" sz="1200" dirty="0"/>
          </a:p>
        </p:txBody>
      </p:sp>
      <p:cxnSp>
        <p:nvCxnSpPr>
          <p:cNvPr id="72" name="직선 화살표 연결선 71"/>
          <p:cNvCxnSpPr/>
          <p:nvPr/>
        </p:nvCxnSpPr>
        <p:spPr>
          <a:xfrm flipH="1">
            <a:off x="2274360" y="4637015"/>
            <a:ext cx="440167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871531" y="4390652"/>
            <a:ext cx="3207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12. Send an Electromagnet Disabled Signal</a:t>
            </a:r>
            <a:endParaRPr lang="ko-KR" altLang="en-US" sz="1200" dirty="0"/>
          </a:p>
        </p:txBody>
      </p:sp>
      <p:sp>
        <p:nvSpPr>
          <p:cNvPr id="74" name="자유형 73"/>
          <p:cNvSpPr/>
          <p:nvPr/>
        </p:nvSpPr>
        <p:spPr>
          <a:xfrm>
            <a:off x="6433830" y="4786713"/>
            <a:ext cx="232012" cy="286603"/>
          </a:xfrm>
          <a:custGeom>
            <a:avLst/>
            <a:gdLst>
              <a:gd name="connsiteX0" fmla="*/ 361666 w 361666"/>
              <a:gd name="connsiteY0" fmla="*/ 0 h 388962"/>
              <a:gd name="connsiteX1" fmla="*/ 0 w 361666"/>
              <a:gd name="connsiteY1" fmla="*/ 0 h 388962"/>
              <a:gd name="connsiteX2" fmla="*/ 0 w 361666"/>
              <a:gd name="connsiteY2" fmla="*/ 388962 h 388962"/>
              <a:gd name="connsiteX3" fmla="*/ 354842 w 361666"/>
              <a:gd name="connsiteY3" fmla="*/ 388962 h 38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666" h="388962">
                <a:moveTo>
                  <a:pt x="361666" y="0"/>
                </a:moveTo>
                <a:lnTo>
                  <a:pt x="0" y="0"/>
                </a:lnTo>
                <a:lnTo>
                  <a:pt x="0" y="388962"/>
                </a:lnTo>
                <a:lnTo>
                  <a:pt x="354842" y="388962"/>
                </a:lnTo>
              </a:path>
            </a:pathLst>
          </a:custGeom>
          <a:noFill/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4137740" y="4800361"/>
            <a:ext cx="2288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13. Disable the Electromagnet</a:t>
            </a:r>
            <a:endParaRPr lang="ko-KR" altLang="en-US" sz="1200" dirty="0"/>
          </a:p>
        </p:txBody>
      </p:sp>
      <p:cxnSp>
        <p:nvCxnSpPr>
          <p:cNvPr id="76" name="직선 화살표 연결선 75"/>
          <p:cNvCxnSpPr/>
          <p:nvPr/>
        </p:nvCxnSpPr>
        <p:spPr>
          <a:xfrm flipH="1">
            <a:off x="6661619" y="5235643"/>
            <a:ext cx="440167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258789" y="4989280"/>
            <a:ext cx="3207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14. Send an Electromagnet Disabled Signal</a:t>
            </a:r>
            <a:endParaRPr lang="ko-KR" altLang="en-US" sz="1200" dirty="0"/>
          </a:p>
        </p:txBody>
      </p:sp>
      <p:sp>
        <p:nvSpPr>
          <p:cNvPr id="78" name="자유형 77"/>
          <p:cNvSpPr/>
          <p:nvPr/>
        </p:nvSpPr>
        <p:spPr>
          <a:xfrm>
            <a:off x="10821089" y="5484401"/>
            <a:ext cx="232012" cy="286603"/>
          </a:xfrm>
          <a:custGeom>
            <a:avLst/>
            <a:gdLst>
              <a:gd name="connsiteX0" fmla="*/ 361666 w 361666"/>
              <a:gd name="connsiteY0" fmla="*/ 0 h 388962"/>
              <a:gd name="connsiteX1" fmla="*/ 0 w 361666"/>
              <a:gd name="connsiteY1" fmla="*/ 0 h 388962"/>
              <a:gd name="connsiteX2" fmla="*/ 0 w 361666"/>
              <a:gd name="connsiteY2" fmla="*/ 388962 h 388962"/>
              <a:gd name="connsiteX3" fmla="*/ 354842 w 361666"/>
              <a:gd name="connsiteY3" fmla="*/ 388962 h 38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666" h="388962">
                <a:moveTo>
                  <a:pt x="361666" y="0"/>
                </a:moveTo>
                <a:lnTo>
                  <a:pt x="0" y="0"/>
                </a:lnTo>
                <a:lnTo>
                  <a:pt x="0" y="388962"/>
                </a:lnTo>
                <a:lnTo>
                  <a:pt x="354842" y="388962"/>
                </a:lnTo>
              </a:path>
            </a:pathLst>
          </a:custGeom>
          <a:noFill/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523407" y="5498049"/>
            <a:ext cx="2288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15. Disable the Electromagnet</a:t>
            </a:r>
            <a:endParaRPr lang="ko-KR" altLang="en-US" sz="1200" dirty="0"/>
          </a:p>
        </p:txBody>
      </p:sp>
      <p:sp>
        <p:nvSpPr>
          <p:cNvPr id="80" name="자유형 79"/>
          <p:cNvSpPr/>
          <p:nvPr/>
        </p:nvSpPr>
        <p:spPr>
          <a:xfrm>
            <a:off x="2023885" y="5983597"/>
            <a:ext cx="232012" cy="286603"/>
          </a:xfrm>
          <a:custGeom>
            <a:avLst/>
            <a:gdLst>
              <a:gd name="connsiteX0" fmla="*/ 361666 w 361666"/>
              <a:gd name="connsiteY0" fmla="*/ 0 h 388962"/>
              <a:gd name="connsiteX1" fmla="*/ 0 w 361666"/>
              <a:gd name="connsiteY1" fmla="*/ 0 h 388962"/>
              <a:gd name="connsiteX2" fmla="*/ 0 w 361666"/>
              <a:gd name="connsiteY2" fmla="*/ 388962 h 388962"/>
              <a:gd name="connsiteX3" fmla="*/ 354842 w 361666"/>
              <a:gd name="connsiteY3" fmla="*/ 388962 h 38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666" h="388962">
                <a:moveTo>
                  <a:pt x="361666" y="0"/>
                </a:moveTo>
                <a:lnTo>
                  <a:pt x="0" y="0"/>
                </a:lnTo>
                <a:lnTo>
                  <a:pt x="0" y="388962"/>
                </a:lnTo>
                <a:lnTo>
                  <a:pt x="354842" y="388962"/>
                </a:lnTo>
              </a:path>
            </a:pathLst>
          </a:custGeom>
          <a:noFill/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-933556" y="5989625"/>
            <a:ext cx="2958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16. Generate another </a:t>
            </a:r>
            <a:r>
              <a:rPr lang="en-US" altLang="ko-KR" sz="1200" i="1" dirty="0" smtClean="0"/>
              <a:t>random character</a:t>
            </a:r>
            <a:endParaRPr lang="ko-KR" altLang="en-US" sz="1200" i="1" dirty="0"/>
          </a:p>
        </p:txBody>
      </p:sp>
      <p:sp>
        <p:nvSpPr>
          <p:cNvPr id="82" name="자유형 81"/>
          <p:cNvSpPr/>
          <p:nvPr/>
        </p:nvSpPr>
        <p:spPr>
          <a:xfrm>
            <a:off x="2023885" y="2272165"/>
            <a:ext cx="232012" cy="286603"/>
          </a:xfrm>
          <a:custGeom>
            <a:avLst/>
            <a:gdLst>
              <a:gd name="connsiteX0" fmla="*/ 361666 w 361666"/>
              <a:gd name="connsiteY0" fmla="*/ 0 h 388962"/>
              <a:gd name="connsiteX1" fmla="*/ 0 w 361666"/>
              <a:gd name="connsiteY1" fmla="*/ 0 h 388962"/>
              <a:gd name="connsiteX2" fmla="*/ 0 w 361666"/>
              <a:gd name="connsiteY2" fmla="*/ 388962 h 388962"/>
              <a:gd name="connsiteX3" fmla="*/ 354842 w 361666"/>
              <a:gd name="connsiteY3" fmla="*/ 388962 h 388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1666" h="388962">
                <a:moveTo>
                  <a:pt x="361666" y="0"/>
                </a:moveTo>
                <a:lnTo>
                  <a:pt x="0" y="0"/>
                </a:lnTo>
                <a:lnTo>
                  <a:pt x="0" y="388962"/>
                </a:lnTo>
                <a:lnTo>
                  <a:pt x="354842" y="388962"/>
                </a:lnTo>
              </a:path>
            </a:pathLst>
          </a:custGeom>
          <a:noFill/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-395084" y="2278193"/>
            <a:ext cx="2430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/>
              <a:t>6</a:t>
            </a:r>
            <a:r>
              <a:rPr lang="en-US" altLang="ko-KR" sz="1200" dirty="0" smtClean="0"/>
              <a:t>. Display the </a:t>
            </a:r>
            <a:r>
              <a:rPr lang="en-US" altLang="ko-KR" sz="1200" i="1" dirty="0" smtClean="0"/>
              <a:t>random character</a:t>
            </a:r>
            <a:endParaRPr lang="ko-KR" alt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2019252" y="6437405"/>
            <a:ext cx="224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.</a:t>
            </a:r>
          </a:p>
          <a:p>
            <a:r>
              <a:rPr lang="en-US" altLang="ko-KR" sz="1200" b="1" dirty="0" smtClean="0"/>
              <a:t>.</a:t>
            </a:r>
          </a:p>
          <a:p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6416199" y="6437405"/>
            <a:ext cx="224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.</a:t>
            </a:r>
          </a:p>
          <a:p>
            <a:r>
              <a:rPr lang="en-US" altLang="ko-KR" sz="1200" b="1" dirty="0" smtClean="0"/>
              <a:t>.</a:t>
            </a:r>
          </a:p>
          <a:p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10812240" y="6437405"/>
            <a:ext cx="224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.</a:t>
            </a:r>
          </a:p>
          <a:p>
            <a:r>
              <a:rPr lang="en-US" altLang="ko-KR" sz="1200" b="1" dirty="0" smtClean="0"/>
              <a:t>.</a:t>
            </a:r>
          </a:p>
          <a:p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7389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4133850" y="4564380"/>
            <a:ext cx="3909060" cy="1813560"/>
          </a:xfrm>
          <a:prstGeom prst="rect">
            <a:avLst/>
          </a:prstGeom>
          <a:solidFill>
            <a:schemeClr val="accent4">
              <a:lumMod val="20000"/>
              <a:lumOff val="80000"/>
              <a:alpha val="45000"/>
            </a:schemeClr>
          </a:solidFill>
          <a:ln w="19050">
            <a:solidFill>
              <a:schemeClr val="tx1">
                <a:alpha val="3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-236220" y="190500"/>
            <a:ext cx="3909060" cy="61874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114300" y="796290"/>
            <a:ext cx="3634740" cy="363664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67200" y="796290"/>
            <a:ext cx="3634740" cy="363664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702040" y="796290"/>
            <a:ext cx="3634740" cy="3636646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-53340" y="796290"/>
            <a:ext cx="2193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Typing Assistant</a:t>
            </a:r>
            <a:endParaRPr lang="ko-KR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442460" y="796290"/>
            <a:ext cx="2087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Keyboard Panel</a:t>
            </a:r>
            <a:endParaRPr lang="ko-KR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907780" y="796290"/>
            <a:ext cx="1327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FingerTip</a:t>
            </a:r>
            <a:endParaRPr lang="ko-KR" altLang="en-US" sz="2000" b="1" dirty="0"/>
          </a:p>
        </p:txBody>
      </p:sp>
      <p:sp>
        <p:nvSpPr>
          <p:cNvPr id="12" name="직사각형 11"/>
          <p:cNvSpPr/>
          <p:nvPr/>
        </p:nvSpPr>
        <p:spPr>
          <a:xfrm>
            <a:off x="22860" y="1264920"/>
            <a:ext cx="3352800" cy="2994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408170" y="1264920"/>
            <a:ext cx="3352800" cy="2994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843010" y="1264920"/>
            <a:ext cx="3352800" cy="2994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8956" y="1264920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/>
              <a:t>Application</a:t>
            </a:r>
            <a:endParaRPr lang="ko-KR" altLang="en-US" sz="1600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415028" y="1264920"/>
            <a:ext cx="1591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/>
              <a:t>Arduino Mega</a:t>
            </a:r>
            <a:endParaRPr lang="ko-KR" altLang="en-US" sz="1600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8848344" y="1264920"/>
            <a:ext cx="1443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/>
              <a:t>Arduino Uno</a:t>
            </a:r>
            <a:endParaRPr lang="ko-KR" altLang="en-US" sz="1600" b="1" i="1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0980" y="1699260"/>
            <a:ext cx="2903220" cy="5638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Serial communicate Master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644390" y="1699260"/>
            <a:ext cx="2903220" cy="5638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Serial communicate Slave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067800" y="2367915"/>
            <a:ext cx="2903220" cy="5638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Bluetooth communicate Slave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644390" y="2367915"/>
            <a:ext cx="2903220" cy="5638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Bluetooth communicate Master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18" idx="3"/>
            <a:endCxn id="19" idx="1"/>
          </p:cNvCxnSpPr>
          <p:nvPr/>
        </p:nvCxnSpPr>
        <p:spPr>
          <a:xfrm>
            <a:off x="3124200" y="1981200"/>
            <a:ext cx="1520190" cy="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1" idx="3"/>
            <a:endCxn id="20" idx="1"/>
          </p:cNvCxnSpPr>
          <p:nvPr/>
        </p:nvCxnSpPr>
        <p:spPr>
          <a:xfrm>
            <a:off x="7547610" y="2649855"/>
            <a:ext cx="1520190" cy="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9863" y="156210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Computer</a:t>
            </a:r>
            <a:endParaRPr lang="ko-KR" alt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194439" y="4584709"/>
            <a:ext cx="1803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alpha val="30000"/>
                  </a:schemeClr>
                </a:solidFill>
              </a:rPr>
              <a:t>Keyboard</a:t>
            </a:r>
            <a:endParaRPr lang="ko-KR" altLang="en-US" sz="2800" b="1" dirty="0">
              <a:solidFill>
                <a:schemeClr val="tx1">
                  <a:alpha val="30000"/>
                </a:schemeClr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596640" y="5154930"/>
            <a:ext cx="163830" cy="163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3596640" y="5574030"/>
            <a:ext cx="163830" cy="163830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solidFill>
              <a:schemeClr val="tx1">
                <a:alpha val="27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4061460" y="5574030"/>
            <a:ext cx="163830" cy="163830"/>
          </a:xfrm>
          <a:prstGeom prst="ellipse">
            <a:avLst/>
          </a:prstGeom>
          <a:solidFill>
            <a:schemeClr val="tx1">
              <a:alpha val="30000"/>
            </a:schemeClr>
          </a:solidFill>
          <a:ln>
            <a:solidFill>
              <a:schemeClr val="tx1">
                <a:alpha val="27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4327663" y="3979515"/>
            <a:ext cx="163830" cy="163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3677954" y="4053780"/>
            <a:ext cx="649709" cy="1190655"/>
          </a:xfrm>
          <a:custGeom>
            <a:avLst/>
            <a:gdLst>
              <a:gd name="connsiteX0" fmla="*/ 1021080 w 1021080"/>
              <a:gd name="connsiteY0" fmla="*/ 0 h 1371600"/>
              <a:gd name="connsiteX1" fmla="*/ 563880 w 1021080"/>
              <a:gd name="connsiteY1" fmla="*/ 0 h 1371600"/>
              <a:gd name="connsiteX2" fmla="*/ 563880 w 1021080"/>
              <a:gd name="connsiteY2" fmla="*/ 1371600 h 1371600"/>
              <a:gd name="connsiteX3" fmla="*/ 0 w 1021080"/>
              <a:gd name="connsiteY3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080" h="1371600">
                <a:moveTo>
                  <a:pt x="1021080" y="0"/>
                </a:moveTo>
                <a:lnTo>
                  <a:pt x="563880" y="0"/>
                </a:lnTo>
                <a:lnTo>
                  <a:pt x="563880" y="1371600"/>
                </a:lnTo>
                <a:lnTo>
                  <a:pt x="0" y="13716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>
            <a:stCxn id="31" idx="6"/>
            <a:endCxn id="32" idx="2"/>
          </p:cNvCxnSpPr>
          <p:nvPr/>
        </p:nvCxnSpPr>
        <p:spPr>
          <a:xfrm>
            <a:off x="3760470" y="5655945"/>
            <a:ext cx="300990" cy="0"/>
          </a:xfrm>
          <a:prstGeom prst="line">
            <a:avLst/>
          </a:prstGeom>
          <a:ln w="12700">
            <a:solidFill>
              <a:schemeClr val="tx1">
                <a:alpha val="27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06211" y="5154945"/>
            <a:ext cx="10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USB Serial</a:t>
            </a:r>
          </a:p>
          <a:p>
            <a:pPr algn="ctr"/>
            <a:r>
              <a:rPr lang="en-US" altLang="ko-KR" sz="1400" dirty="0" smtClean="0"/>
              <a:t>(5V)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9339263" y="5318760"/>
            <a:ext cx="2499360" cy="1159547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External Voltage</a:t>
            </a:r>
          </a:p>
          <a:p>
            <a:pPr algn="ctr"/>
            <a:r>
              <a:rPr lang="en-US" altLang="ko-KR" dirty="0" smtClean="0"/>
              <a:t>(12V)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274320" y="2697480"/>
            <a:ext cx="2849880" cy="4057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Random-character Generator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274320" y="3169919"/>
            <a:ext cx="2849880" cy="4057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Practice-note Displayer</a:t>
            </a:r>
            <a:endParaRPr lang="ko-KR" altLang="en-US" sz="1400" dirty="0"/>
          </a:p>
        </p:txBody>
      </p:sp>
      <p:sp>
        <p:nvSpPr>
          <p:cNvPr id="47" name="직사각형 46"/>
          <p:cNvSpPr/>
          <p:nvPr/>
        </p:nvSpPr>
        <p:spPr>
          <a:xfrm>
            <a:off x="274320" y="3648015"/>
            <a:ext cx="2849880" cy="4057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Interrupt Detector</a:t>
            </a:r>
            <a:endParaRPr lang="ko-KR" altLang="en-US" sz="1400" dirty="0"/>
          </a:p>
        </p:txBody>
      </p:sp>
      <p:sp>
        <p:nvSpPr>
          <p:cNvPr id="48" name="직사각형 47"/>
          <p:cNvSpPr/>
          <p:nvPr/>
        </p:nvSpPr>
        <p:spPr>
          <a:xfrm>
            <a:off x="4671060" y="3648015"/>
            <a:ext cx="2849880" cy="4057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Electromagnet state Converter</a:t>
            </a:r>
            <a:endParaRPr lang="ko-KR" altLang="en-US" sz="1400" dirty="0"/>
          </a:p>
        </p:txBody>
      </p:sp>
      <p:sp>
        <p:nvSpPr>
          <p:cNvPr id="49" name="직사각형 48"/>
          <p:cNvSpPr/>
          <p:nvPr/>
        </p:nvSpPr>
        <p:spPr>
          <a:xfrm>
            <a:off x="9094470" y="3648015"/>
            <a:ext cx="2849880" cy="4057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Electromagnet state Converter</a:t>
            </a:r>
            <a:endParaRPr lang="ko-KR" altLang="en-US" sz="1400" dirty="0"/>
          </a:p>
        </p:txBody>
      </p:sp>
      <p:sp>
        <p:nvSpPr>
          <p:cNvPr id="50" name="타원 49"/>
          <p:cNvSpPr/>
          <p:nvPr/>
        </p:nvSpPr>
        <p:spPr>
          <a:xfrm>
            <a:off x="7413308" y="3771035"/>
            <a:ext cx="163830" cy="16383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꺾인 연결선 52"/>
          <p:cNvCxnSpPr>
            <a:stCxn id="50" idx="6"/>
            <a:endCxn id="44" idx="1"/>
          </p:cNvCxnSpPr>
          <p:nvPr/>
        </p:nvCxnSpPr>
        <p:spPr>
          <a:xfrm>
            <a:off x="7577138" y="3852950"/>
            <a:ext cx="1762125" cy="2045584"/>
          </a:xfrm>
          <a:prstGeom prst="bentConnector3">
            <a:avLst>
              <a:gd name="adj1" fmla="val 46685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9736455" y="4685616"/>
            <a:ext cx="1704975" cy="419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Voltage Convert</a:t>
            </a:r>
          </a:p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(12V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→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5V)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2121515" y="4014966"/>
            <a:ext cx="163830" cy="1638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꺾인 연결선 34"/>
          <p:cNvCxnSpPr>
            <a:stCxn id="2" idx="3"/>
            <a:endCxn id="51" idx="4"/>
          </p:cNvCxnSpPr>
          <p:nvPr/>
        </p:nvCxnSpPr>
        <p:spPr>
          <a:xfrm flipV="1">
            <a:off x="11441430" y="4178796"/>
            <a:ext cx="762000" cy="71637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44" idx="0"/>
            <a:endCxn id="2" idx="2"/>
          </p:cNvCxnSpPr>
          <p:nvPr/>
        </p:nvCxnSpPr>
        <p:spPr>
          <a:xfrm flipV="1">
            <a:off x="10588943" y="5104716"/>
            <a:ext cx="0" cy="214044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52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11480"/>
            <a:ext cx="10058400" cy="588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08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" y="663233"/>
            <a:ext cx="11010134" cy="55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1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169</Words>
  <Application>Microsoft Office PowerPoint</Application>
  <PresentationFormat>와이드스크린</PresentationFormat>
  <Paragraphs>52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MESL</dc:creator>
  <cp:lastModifiedBy>MESL</cp:lastModifiedBy>
  <cp:revision>29</cp:revision>
  <dcterms:created xsi:type="dcterms:W3CDTF">2017-04-07T01:06:31Z</dcterms:created>
  <dcterms:modified xsi:type="dcterms:W3CDTF">2017-05-31T11:07:50Z</dcterms:modified>
</cp:coreProperties>
</file>