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0449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924813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02d052eec71\K-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502d052eec71\K-0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9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7862942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02d052eec71\K-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502d052eec71\K-0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17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2032131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02d052eec71\K-0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502d052eec71\K-0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667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177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7038211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02d052eec71\K-0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502d052eec71\K-0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177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432854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STFCB-20201012-0105-0123_20210106_080504_002.dat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STFCB-20201012-0105-0123_20210106_080504_002.csv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02d052eec71\K-0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502d052eec71\K-0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177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STFCB-20201012-0105-0123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R-CAHU-02R,</a:t>
            </a:r>
            <a:r>
              <a:rPr lang="ko-KR" altLang="en-US" dirty="0"/>
              <a:t> 우 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32066993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STFCB-20201012-0105-0123_20210106_080304_002.dat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STFCB-20201012-0105-0123_20210106_080304_002.csv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STFCB-20201012-0105-0123_20210106_092804_002.csv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02d052eec71\K-0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P\AppData\Local\Temp\BNZ.5ff502d052eec71\K-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177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528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17</cp:revision>
  <dcterms:modified xsi:type="dcterms:W3CDTF">2021-01-06T06:48:32Z</dcterms:modified>
</cp:coreProperties>
</file>