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59" r:id="rId4"/>
    <p:sldId id="265" r:id="rId5"/>
    <p:sldId id="266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49835" cy="153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15kW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R-CAHU-01S,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4810571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STFCB-20201012-0105-0153_20201229_12724_002.dat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STFCB-20201012-0105-0153_20201229_12724_002.csv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STFCB-20201012-0105-0153_20201229_125504_002.dat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STFCB-20201012-0105-0153_20201229_125504_002.csv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412ca18555cc\K-0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6149571"/>
            <a:ext cx="4352598" cy="254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412ca18555cc\K-0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1" y="3613224"/>
            <a:ext cx="4344096" cy="253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15kW </a:t>
            </a:r>
            <a:r>
              <a:rPr b="1" dirty="0"/>
              <a:t>#1-2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STFCB-20201012-0105-0153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R-CAHU-01S,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5784927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STFCB-20201012-0105-0153_20201229_125404_002.dat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STFCB-20201012-0105-0153_20201229_125404_002.csv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 descr="C:\Users\HP\AppData\Local\Temp\BNZ.5ff412ca18555cc\K-0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6156987"/>
            <a:ext cx="4339898" cy="253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412ca18555cc\K-0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900" y="3606800"/>
            <a:ext cx="4367800" cy="255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300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15kW</a:t>
            </a:r>
            <a:r>
              <a:rPr b="1" dirty="0"/>
              <a:t> #1-3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dirty="0"/>
              <a:t>  : STFCB-20201012-0105-0153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R-CAHU-01S,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65023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STFCB-20201012-0105-0153_20201229_125204_002.dat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STFCB-20201012-0105-0153_20201229_125204_002.csv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 descr="C:\Users\HP\AppData\Local\Temp\BNZ.5ff412ca18555cc\K-01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603" y="6134101"/>
            <a:ext cx="4379095" cy="255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412ca18555cc\K-02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40" y="3568700"/>
            <a:ext cx="4393858" cy="256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15kW</a:t>
            </a:r>
            <a:r>
              <a:rPr b="1" dirty="0"/>
              <a:t> 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dirty="0"/>
              <a:t>  : STFCB-20201012-0105-0153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R-CAHU-01S,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328679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STFCB-20201012-0105-0153_20201229_12524_002.dat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STFCB-20201012-0105-0153_20201229_12524_002.csv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STFCB-20201012-0105-0153_20201229_125004_002.dat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STFCB-20201012-0105-0153_20201229_125004_002.csv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98" name="Picture 2" descr="C:\Users\HP\AppData\Local\Temp\BNZ.5ff412ca18555cc\K-0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06" y="6159501"/>
            <a:ext cx="4335592" cy="253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412ca18555cc\K-02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40" y="3594100"/>
            <a:ext cx="4393857" cy="256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6164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15kW</a:t>
            </a:r>
            <a:r>
              <a:rPr b="1" dirty="0"/>
              <a:t> 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dirty="0"/>
              <a:t>  : STFCB-20201012-0105-0153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R-CAHU-01S,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23115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STFCB-20201012-0105-0153_20201229_120604_002.dat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STFCB-20201012-0105-0153_20201229_120604_002.csv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STFCB-20201012-0105-0153_20201229_124804_002.dat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STFCB-20201012-0105-0153_20201229_124804_002.csv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 descr="C:\Users\HP\AppData\Local\Temp\BNZ.5ff412ca18555cc\K-0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6142156"/>
            <a:ext cx="4365298" cy="254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412ca18555cc\K-02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593431"/>
            <a:ext cx="4365298" cy="254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6164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520655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/>
              <a:t>베어링 불량 </a:t>
            </a:r>
            <a:r>
              <a:rPr lang="en-US" altLang="ko-KR" b="1" dirty="0"/>
              <a:t>15kW</a:t>
            </a:r>
            <a:r>
              <a:rPr b="1" dirty="0"/>
              <a:t> #1-6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STFCB-20201012-0105-0153</a:t>
            </a:r>
            <a:endParaRPr lang="en-US" altLang="ko-KR" sz="1600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</a:t>
            </a:r>
            <a:r>
              <a:rPr lang="ko-KR" altLang="en-US" dirty="0" err="1"/>
              <a:t>공조실</a:t>
            </a:r>
            <a:r>
              <a:rPr lang="en-US" altLang="ko-KR" dirty="0"/>
              <a:t>B(</a:t>
            </a:r>
            <a:r>
              <a:rPr lang="ko-KR" altLang="en-US" dirty="0"/>
              <a:t>종점</a:t>
            </a:r>
            <a:r>
              <a:rPr lang="en-US" altLang="ko-KR" dirty="0"/>
              <a:t>), R-CAHU-01S,</a:t>
            </a:r>
            <a:r>
              <a:rPr lang="ko-KR" altLang="en-US" dirty="0"/>
              <a:t> </a:t>
            </a:r>
            <a:r>
              <a:rPr lang="en-US" altLang="ko-KR" dirty="0"/>
              <a:t>B1 </a:t>
            </a:r>
            <a:r>
              <a:rPr lang="ko-KR" altLang="en-US" dirty="0"/>
              <a:t>대합실 </a:t>
            </a:r>
            <a:r>
              <a:rPr lang="ko-KR" altLang="en-US" dirty="0" err="1"/>
              <a:t>급기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539229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STFCB-20201012-0105-0153_20201229_124604_002.dat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STFCB-20201012-0105-0153_20201229_124604_002.csv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 descr="C:\Users\HP\AppData\Local\Temp\BNZ.5ff412ca18555cc\K-01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6142157"/>
            <a:ext cx="4365298" cy="254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AppData\Local\Temp\BNZ.5ff412ca18555cc\K-0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593432"/>
            <a:ext cx="4365298" cy="254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520</Words>
  <Application>Microsoft Macintosh PowerPoint</Application>
  <PresentationFormat>사용자 지정</PresentationFormat>
  <Paragraphs>115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13</cp:revision>
  <dcterms:modified xsi:type="dcterms:W3CDTF">2021-01-06T06:45:00Z</dcterms:modified>
</cp:coreProperties>
</file>