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7243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371103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02d052eec71\K-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HP\AppData\Local\Temp\BNZ.5ff502d052eec71\K-0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7357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55937937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02d052eec71\K-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502d052eec71\K-0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531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7048995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02d052eec71\K-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502d052eec71\K-0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667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531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6394060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02d052eec71\K-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502d052eec71\K-0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531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6889158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02d052eec71\K-0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502d052eec71\K-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667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53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STFCB-20201012-0105-0144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R-CAHU-02S, </a:t>
            </a:r>
            <a:r>
              <a:rPr lang="ko-KR" altLang="en-US" dirty="0"/>
              <a:t>우 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0091861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STFCB-20201012-0105-0144_20210106_080104_002.csv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STFCB-20201012-0105-0144_20210106_091004_002.csv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02d052eec71\K-0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P\AppData\Local\Temp\BNZ.5ff502d052eec71\K-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53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528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15</cp:revision>
  <dcterms:modified xsi:type="dcterms:W3CDTF">2021-01-06T06:31:45Z</dcterms:modified>
</cp:coreProperties>
</file>