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embeddedFontLst>
    <p:embeddedFont>
      <p:font typeface="Gill Sans" panose="020B0502020104020203" pitchFamily="34" charset="-79"/>
      <p:regular r:id="rId9"/>
      <p:bold r:id="rId10"/>
    </p:embeddedFon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jlih37IqnaRGIClmp+ldVXm+/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D6718-A364-4D99-B55A-491F2CB934AA}">
  <a:tblStyle styleId="{FDFD6718-A364-4D99-B55A-491F2CB934AA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ADB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6195C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평">
  <p:cSld name="사진 - 수평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가운데">
  <p:cSld name="제목 - 가운데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직">
  <p:cSld name="사진 - 수직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>
            <a:spLocks noGrp="1"/>
          </p:cNvSpPr>
          <p:nvPr>
            <p:ph type="pic" idx="2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>
            <a:spLocks noGrp="1"/>
          </p:cNvSpPr>
          <p:nvPr>
            <p:ph type="pic" idx="3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#1-1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STFCB-20201012-0105-0159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시점공조실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L-SF-04,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기능실</a:t>
            </a: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/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STFCB-20201012-0105-0159_20201228_131304_002.dat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STFCB-20201012-0105-0159_20201228_131304_002.csv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STFCB-20201012-0105-0159_20201228_130804_002.dat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STFCB-20201012-0105-0159_20201228_130804_002.csv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8" name="Google Shape;88;p2" descr="C:\Users\HP\AppData\Local\Temp\BNZ.5ff412ca18555cc\K-06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942" y="3578882"/>
            <a:ext cx="4377756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 descr="C:\Users\HP\AppData\Local\Temp\BNZ.5ff412ca18555cc\K-064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942" y="6134882"/>
            <a:ext cx="4377756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3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5" name="Google Shape;95;p3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fld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97" name="Google Shape;97;p3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#1-2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STFCB-20201012-0105-0159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시점공조실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L-SF-04,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기능실</a:t>
            </a: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ko-KR" altLang="en-US"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STFCB-20201012-0105-0159_20201228_131104_002.dat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STFCB-20201012-0105-0159_20201228_131104_002.csv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STFCB-20201012-0105-0159_20201228_130604_002.dat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STFCB-20201012-0105-0159_20201228_130604_002.csv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" name="Google Shape;103;p3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4" name="Google Shape;104;p3" descr="C:\Users\HP\AppData\Local\Temp\BNZ.5ff412ca18555cc\K-06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942" y="3574964"/>
            <a:ext cx="4377756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C:\Users\HP\AppData\Local\Temp\BNZ.5ff412ca18555cc\K-06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942" y="6130964"/>
            <a:ext cx="4377756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4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fld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113" name="Google Shape;113;p4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#1-3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STFCB-20201012-0105-0159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시점공조실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L-SF-04,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기능실</a:t>
            </a: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ko-KR" altLang="en-US"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8" name="Google Shape;118;p4"/>
          <p:cNvGraphicFramePr/>
          <p:nvPr/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STFCB-20201012-0105-0159_20201228_131004_002.dat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STFCB-20201012-0105-0159_20201228_131004_002.csv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STFCB-20201012-0105-0159_20201228_130404_002.dat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STFCB-20201012-0105-0159_20201228_130404_002.csv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Google Shape;119;p4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0" name="Google Shape;120;p4" descr="C:\Users\HP\AppData\Local\Temp\BNZ.5ff412ca18555cc\K-06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942" y="3586100"/>
            <a:ext cx="4377756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 descr="C:\Users\HP\AppData\Local\Temp\BNZ.5ff412ca18555cc\K-066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942" y="6142100"/>
            <a:ext cx="4377756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5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fld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129" name="Google Shape;129;p5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#1-4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STFCB-20201012-0105-0159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시점공조실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L-SF-04,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기능실</a:t>
            </a: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ko-KR" altLang="en-US"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4" name="Google Shape;134;p5"/>
          <p:cNvGraphicFramePr/>
          <p:nvPr/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STFCB-20201012-0105-0159_20201228_125604_002.dat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STFCB-20201012-0105-0159_20201228_125604_002.csv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STFCB-20201012-0105-0159_20201228_130204_002.dat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STFCB-20201012-0105-0159_20201228_130204_002.csv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Google Shape;135;p5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6" name="Google Shape;136;p5" descr="C:\Users\HP\AppData\Local\Temp\BNZ.5ff412ca18555cc\K-067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942" y="6134882"/>
            <a:ext cx="4377756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C:\Users\HP\AppData\Local\Temp\BNZ.5ff412ca18555cc\K-069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942" y="3578882"/>
            <a:ext cx="4377756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6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fld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145" name="Google Shape;145;p6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#1-5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STFCB-20201012-0105-0159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시점공조실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L-SF-04,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기능실</a:t>
            </a: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ko-KR" altLang="en-US"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0" name="Google Shape;150;p6"/>
          <p:cNvGraphicFramePr/>
          <p:nvPr/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STFCB-20201012-0105-0159_20201228_125404_002.dat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STFCB-20201012-0105-0159_20201228_125404_002.csv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STFCB-20201012-0105-0159_20201228_130004_002.dat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STFCB-20201012-0105-0159_20201228_130004_002.csv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1" name="Google Shape;151;p6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52" name="Google Shape;152;p6" descr="C:\Users\HP\AppData\Local\Temp\BNZ.5ff412ca18555cc\K-06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942" y="6134882"/>
            <a:ext cx="4377756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 descr="C:\Users\HP\AppData\Local\Temp\BNZ.5ff412ca18555cc\K-07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942" y="3598800"/>
            <a:ext cx="4377756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7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161" name="Google Shape;161;p7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#1-6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STFCB-20201012-0105-0159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시점공조실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L-SF-04,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기능실</a:t>
            </a:r>
            <a:r>
              <a:rPr lang="ko-KR" alt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en-US" altLang="ko-KR" sz="160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ko-KR" altLang="en-US"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STFCB-20201012-0105-0159_20201228_125204_002.dat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STFCB-20201012-0105-0159_20201228_125204_002.csv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STFCB-20201012-0105-0159_20201228_123804_002.dat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STFCB-20201012-0105-0159_20201228_123804_002.csv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7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68" name="Google Shape;168;p7" descr="C:\Users\HP\AppData\Local\Temp\BNZ.5ff412ca18555cc\K-07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942" y="3598800"/>
            <a:ext cx="4377756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C:\Users\HP\AppData\Local\Temp\BNZ.5ff412ca18555cc\K-07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6942" y="6154800"/>
            <a:ext cx="4377756" cy="2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Macintosh PowerPoint</Application>
  <PresentationFormat>사용자 지정</PresentationFormat>
  <Paragraphs>120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Gill Sans</vt:lpstr>
      <vt:lpstr>Gulim</vt:lpstr>
      <vt:lpstr>Arial</vt:lpstr>
      <vt:lpstr>Helvetica Neue Light</vt:lpstr>
      <vt:lpstr>Helvetica Neue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 도시철도공사 : 모터 센서 데이터</dc:title>
  <dc:creator>HP</dc:creator>
  <cp:lastModifiedBy>Microsoft Office 사용자</cp:lastModifiedBy>
  <cp:revision>2</cp:revision>
  <dcterms:modified xsi:type="dcterms:W3CDTF">2021-01-06T06:52:35Z</dcterms:modified>
</cp:coreProperties>
</file>