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650614968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502d052eec71\K-0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502d052eec71\K-0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29650769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502d052eec71\K-03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502d052eec71\K-0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98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2025166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STFCB-20201012-0105-0158_20210106_103004_002.csv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502d052eec71\K-0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502d052eec71\K-04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98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07754497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STFCB-20201012-0105-0158_20210106_092404_002.csv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502d052eec71\K-0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502d052eec71\K-04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98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92617121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STFCB-20201012-0105-0158_20210106_082904_002.dat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STFCB-20201012-0105-0158_20210106_082904_002.csv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502d052eec71\K-0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502d052eec71\K-0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98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706417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5.5kW </a:t>
            </a:r>
            <a:r>
              <a:rPr b="1" dirty="0"/>
              <a:t>#</a:t>
            </a:r>
            <a:r>
              <a:rPr lang="en-US" b="1" dirty="0"/>
              <a:t>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STFCB-20201012-0105-0158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A(</a:t>
            </a:r>
            <a:r>
              <a:rPr lang="ko-KR" altLang="en-US" dirty="0"/>
              <a:t>시점</a:t>
            </a:r>
            <a:r>
              <a:rPr lang="en-US" altLang="ko-KR" dirty="0"/>
              <a:t>), L-SF-02, </a:t>
            </a:r>
            <a:r>
              <a:rPr lang="ko-KR" altLang="en-US" dirty="0"/>
              <a:t>좌 </a:t>
            </a:r>
            <a:r>
              <a:rPr lang="ko-KR" altLang="en-US" dirty="0" err="1"/>
              <a:t>공조실</a:t>
            </a:r>
            <a:r>
              <a:rPr lang="ko-KR" altLang="en-US" dirty="0"/>
              <a:t>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75112018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STFCB-20201012-0105-0158_20210106_082704_002.dat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STFCB-20201012-0105-0158_20210106_082704_002.csv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STFCB-20201012-0105-0158_20210106_102404_002.csv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502d052eec71\K-0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6134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502d052eec71\K-04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42" y="3578882"/>
            <a:ext cx="437775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699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522</Words>
  <Application>Microsoft Macintosh PowerPoint</Application>
  <PresentationFormat>사용자 지정</PresentationFormat>
  <Paragraphs>120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17</cp:revision>
  <dcterms:modified xsi:type="dcterms:W3CDTF">2021-01-06T06:50:17Z</dcterms:modified>
</cp:coreProperties>
</file>