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STFCB-20201012-0105-0140_20210105_094204_002.dat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STFCB-20201012-0105-0140_20210105_094204_002.csv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STFCB-20201012-0105-0140_20210105_092104_002.dat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STFCB-20201012-0105-0140_20210105_092104_002.csv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8" name="Picture 4" descr="C:\Users\scsolution27\Desktop\칼무리\K-0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9" y="3620530"/>
            <a:ext cx="4320979" cy="2520000"/>
          </a:xfrm>
          <a:prstGeom prst="rect">
            <a:avLst/>
          </a:prstGeom>
          <a:noFill/>
        </p:spPr>
      </p:pic>
      <p:pic>
        <p:nvPicPr>
          <p:cNvPr id="1029" name="Picture 5" descr="C:\Users\scsolution27\Desktop\칼무리\K-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6140530"/>
            <a:ext cx="4320979" cy="2520000"/>
          </a:xfrm>
          <a:prstGeom prst="rect">
            <a:avLst/>
          </a:prstGeom>
          <a:noFill/>
        </p:spPr>
      </p:pic>
      <p:sp>
        <p:nvSpPr>
          <p:cNvPr id="14" name="1. 전류 센서…">
            <a:extLst>
              <a:ext uri="{FF2B5EF4-FFF2-40B4-BE49-F238E27FC236}">
                <a16:creationId xmlns:a16="http://schemas.microsoft.com/office/drawing/2014/main" xmlns="" id="{78E6D896-35C8-3648-8CB0-141CE05BC2D3}"/>
              </a:ext>
            </a:extLst>
          </p:cNvPr>
          <p:cNvSpPr txBox="1"/>
          <p:nvPr/>
        </p:nvSpPr>
        <p:spPr>
          <a:xfrm>
            <a:off x="317500" y="1468429"/>
            <a:ext cx="474969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 </a:t>
            </a:r>
            <a:r>
              <a:rPr lang="en-US" altLang="ko-KR" b="1" dirty="0" smtClean="0"/>
              <a:t>7.5kW </a:t>
            </a:r>
            <a:r>
              <a:rPr lang="en-US" altLang="ko-KR" b="1" dirty="0"/>
              <a:t>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STFCB-20201012-0105-0140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969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 </a:t>
            </a:r>
            <a:r>
              <a:rPr lang="en-US" altLang="ko-KR" b="1" dirty="0" smtClean="0"/>
              <a:t>7.5kW </a:t>
            </a:r>
            <a:r>
              <a:rPr lang="en-US" altLang="ko-KR" b="1" dirty="0"/>
              <a:t>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STFCB-20201012-0105-0140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STFCB-20201012-0105-0140_20210105_094404_002.dat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STFCB-20201012-0105-0140_20210105_094404_002.csv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STFCB-20201012-0105-0140_20210105_092304_002.dat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STFCB-20201012-0105-0140_20210105_092304_002.csv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K-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K-00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STFCB-20201012-0105-0140_20210105_094704_002.dat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STFCB-20201012-0105-0140_20210105_094704_002.csv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K-0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K-0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3650882"/>
            <a:ext cx="4320979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xmlns="" id="{88916B20-A0C9-AC4D-9C70-FDADDD71A0DB}"/>
              </a:ext>
            </a:extLst>
          </p:cNvPr>
          <p:cNvSpPr txBox="1"/>
          <p:nvPr/>
        </p:nvSpPr>
        <p:spPr>
          <a:xfrm>
            <a:off x="317500" y="1468429"/>
            <a:ext cx="474969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 </a:t>
            </a:r>
            <a:r>
              <a:rPr lang="en-US" altLang="ko-KR" b="1" dirty="0" smtClean="0"/>
              <a:t>7.5kW </a:t>
            </a:r>
            <a:r>
              <a:rPr lang="en-US" altLang="ko-KR" b="1" dirty="0"/>
              <a:t>#1-3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STFCB-20201012-0105-0140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74969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 </a:t>
            </a:r>
            <a:r>
              <a:rPr lang="en-US" altLang="ko-KR" b="1" dirty="0" smtClean="0"/>
              <a:t>7.5kW </a:t>
            </a:r>
            <a:r>
              <a:rPr lang="en-US" altLang="ko-KR" b="1" dirty="0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STFCB-20201012-0105-0140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STFCB-20201012-0105-0140_20210105_095204_002.dat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STFCB-20201012-0105-0140_20210105_095204_002.csv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K-0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3650882"/>
            <a:ext cx="4320979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K-0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74969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 </a:t>
            </a:r>
            <a:r>
              <a:rPr lang="en-US" altLang="ko-KR" b="1" dirty="0" smtClean="0"/>
              <a:t>7.5kW </a:t>
            </a:r>
            <a:r>
              <a:rPr lang="en-US" altLang="ko-KR" b="1" dirty="0"/>
              <a:t>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STFCB-20201012-0105-0140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STFCB-20201012-0105-0140_20210105_095504_002.dat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STFCB-20201012-0105-0140_20210105_095504_002.csv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K-0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K-0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74969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 </a:t>
            </a:r>
            <a:r>
              <a:rPr lang="en-US" altLang="ko-KR" b="1" dirty="0" smtClean="0"/>
              <a:t>7.5kW </a:t>
            </a:r>
            <a:r>
              <a:rPr lang="en-US" altLang="ko-KR" b="1" dirty="0"/>
              <a:t>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STFCB-20201012-0105-0140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L-PAC-01, </a:t>
            </a:r>
            <a:r>
              <a:rPr lang="ko-KR" altLang="en-US" b="1" dirty="0" err="1"/>
              <a:t>기능실</a:t>
            </a:r>
            <a:r>
              <a:rPr lang="ko-KR" altLang="en-US" b="1" dirty="0"/>
              <a:t>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STFCB-20201012-0105-0140_20210105_100104_002.dat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STFCB-20201012-0105-0140_20210105_100104_002.csv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STFCB-20201012-0105-0140_20210105_093304_002.dat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STFCB-20201012-0105-0140_20210105_093304_002.csv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K-0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9" y="3650882"/>
            <a:ext cx="4320979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K-0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6170882"/>
            <a:ext cx="4320979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420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12</cp:revision>
  <dcterms:modified xsi:type="dcterms:W3CDTF">2021-01-06T04:53:36Z</dcterms:modified>
</cp:coreProperties>
</file>