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xmlns="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STFCB-20201012-0105-0126_20210102_111704_002.dat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STFCB-20201012-0105-0126_20210102_111704_002.csv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STFCB-20201012-0105-0126_20210102_110904_002.dat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STFCB-20201012-0105-0126_20210102_110904_002.csv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19" y="3650882"/>
            <a:ext cx="423587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4132" y="6170882"/>
            <a:ext cx="4230566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STFCB-20201012-0105-0126_20210102_111604_002.csv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149" y="3650882"/>
            <a:ext cx="422954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6170" y="6170882"/>
            <a:ext cx="422852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0142" cy="190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0972" y="6170882"/>
            <a:ext cx="4233726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3027" y="3650882"/>
            <a:ext cx="4261671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STFCB-20201012-0105-0126_20210102_110004_002.dat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STFCB-20201012-0105-0126_20210102_110004_002.csv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8335" y="3650882"/>
            <a:ext cx="427636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683" y="6170882"/>
            <a:ext cx="423601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STFCB-20201012-0105-0126_20210102_105704_002.dat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STFCB-20201012-0105-0126_20210102_105704_002.csv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5505" y="3650882"/>
            <a:ext cx="423919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0844" y="6170882"/>
            <a:ext cx="4233854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0142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11 kW</a:t>
            </a:r>
            <a:r>
              <a:rPr b="1" dirty="0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STFCB-20201012-0105-0126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R-CAHU-01R,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STFCB-20201012-0105-0126_20210102_111204_002.csv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STFCB-20201012-0105-0126_20210102_105504_002.dat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STFCB-20201012-0105-0126_20210102_105504_002.csv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8415" y="6167970"/>
            <a:ext cx="425628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5230" y="3647970"/>
            <a:ext cx="425946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13</cp:revision>
  <dcterms:modified xsi:type="dcterms:W3CDTF">2021-01-06T09:19:50Z</dcterms:modified>
</cp:coreProperties>
</file>