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4" d="100"/>
          <a:sy n="74" d="100"/>
        </p:scale>
        <p:origin x="-1686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417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15 kW</a:t>
            </a:r>
            <a:r>
              <a:rPr b="1" dirty="0"/>
              <a:t>#1-1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STFCB-20201012-0105-0130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 </a:t>
            </a:r>
            <a:r>
              <a:rPr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R-CAHU-03S, B4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dirty="0"/>
              <a:t>)</a:t>
            </a:r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STFCB-20201012-0105-0130_20201213_081504_002.dat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STFCB-20201012-0105-0130_20201213_081504_002.csv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STFCB-20201012-0105-0130_20201213_080404_002.dat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STFCB-20201012-0105-0130_20201213_080404_002.csv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8424" y="3629652"/>
            <a:ext cx="4108803" cy="243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697" y="6237788"/>
            <a:ext cx="3894530" cy="23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15 kW</a:t>
            </a:r>
            <a:r>
              <a:rPr b="1" dirty="0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STFCB-20201012-0105-0130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R-CAHU-03S, B4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STFCB-20201012-0105-0130_20201213_081404_002.dat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STFCB-20201012-0105-0130_20201213_081404_002.csv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STFCB-20201012-0105-0130_20201213_072104_002.dat 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STFCB-20201012-0105-0130_20201213_072104_002.csv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9817" y="3643311"/>
            <a:ext cx="4072001" cy="242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7831" y="6224236"/>
            <a:ext cx="3978275" cy="23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15 kW</a:t>
            </a:r>
            <a:r>
              <a:rPr b="1" dirty="0"/>
              <a:t>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STFCB-20201012-0105-0130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R-CAHU-03S, B4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STFCB-20201012-0105-0130_20201213_081304_002.dat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STFCB-20201012-0105-0130_20201213_081304_002.csv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STFCB-20201012-0105-0130_20201213_070604_002.dat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STFCB-20201012-0105-0130_20201213_070604_002.csv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5253" y="3643313"/>
            <a:ext cx="4061978" cy="24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2421" y="6264469"/>
            <a:ext cx="3904810" cy="232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15 kW</a:t>
            </a:r>
            <a:r>
              <a:rPr b="1" dirty="0"/>
              <a:t>#1-4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STFCB-20201012-0105-0130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R-CAHU-03S, B4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STFCB-20201012-0105-0130_20201213_081204_002.dat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STFCB-20201012-0105-0130_20201213_081204_002.csv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STFCB-20201012-0105-0130_20201213_065704_002.dat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STFCB-20201012-0105-0130_20201213_065704_002.csv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5556" y="3690086"/>
            <a:ext cx="3908816" cy="231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4105" y="6203571"/>
            <a:ext cx="4072001" cy="242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15 kW</a:t>
            </a:r>
            <a:r>
              <a:rPr b="1" dirty="0"/>
              <a:t>#1-5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STFCB-20201012-0105-0130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R-CAHU-03S, B4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STFCB-20201012-0105-0130_20201212_171404_002.dat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STFCB-20201012-0105-0130_20201212_171404_002.csv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STFCB-20201012-0105-0130_20201212_160404_002.dat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/>
                        <a:t>STFCB-20201012-0105-0130_20201212_160404_002.csv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52" y="3678333"/>
            <a:ext cx="3971925" cy="234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40" y="6199997"/>
            <a:ext cx="4014789" cy="23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19212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벨트 느슨함 </a:t>
            </a:r>
            <a:r>
              <a:rPr lang="en-US" altLang="ko-KR" b="1" dirty="0"/>
              <a:t>15 kW</a:t>
            </a:r>
            <a:r>
              <a:rPr b="1" dirty="0"/>
              <a:t>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STFCB-20201012-0105-0130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B</a:t>
            </a:r>
            <a:r>
              <a:rPr lang="ko-KR" altLang="en-US" dirty="0" err="1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</a:t>
            </a:r>
            <a:r>
              <a:rPr lang="en" altLang="ko-KR" dirty="0"/>
              <a:t>R-CAHU-03S, B4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/>
              <a:t>)</a:t>
            </a:r>
            <a:endParaRPr lang="en-US" altLang="ko-KR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73674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정제</a:t>
                      </a:r>
                      <a:endParaRPr sz="1400" b="1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라벨링</a:t>
                      </a:r>
                      <a:endParaRPr sz="1400" b="1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smtClean="0">
                          <a:sym typeface="Helvetica Neue"/>
                        </a:rPr>
                        <a:t>데이터</a:t>
                      </a:r>
                      <a:endParaRPr sz="1400" b="1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smtClean="0"/>
                        <a:t>STFCB-20201012-0105-0130_20201212_171104_002.dat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smtClean="0">
                          <a:sym typeface="Helvetica Neue"/>
                        </a:rPr>
                        <a:t>정상
(동작)</a:t>
                      </a:r>
                      <a:endParaRPr sz="1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smtClean="0"/>
                        <a:t>STFCB-20201012-0105-0130_20201212_171104_002.csv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STFCB-20201012-0105-0130_20201213_233304_002.dat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smtClean="0">
                          <a:sym typeface="Helvetica Neue"/>
                        </a:rPr>
                        <a:t>비정상
(비동작)</a:t>
                      </a:r>
                      <a:endParaRPr sz="12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STFCB-20201012-0105-0130_20201213_233304_002.csv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6969" y="3655863"/>
            <a:ext cx="4016717" cy="238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623" y="6134882"/>
            <a:ext cx="4363075" cy="2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HP</cp:lastModifiedBy>
  <cp:revision>10</cp:revision>
  <dcterms:modified xsi:type="dcterms:W3CDTF">2021-01-06T10:06:43Z</dcterms:modified>
</cp:coreProperties>
</file>