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18.5 kW</a:t>
            </a:r>
            <a:r>
              <a:rPr b="1" dirty="0"/>
              <a:t>#1-1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:p14="http://schemas.microsoft.com/office/powerpoint/2010/main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STFCB-20201012-0105-0131_20210106_071604_002.dat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STFCB-20201012-0105-0131_20210106_071604_002.csv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STFCB-20201012-0105-0131_20210106_065404_002.dat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STFCB-20201012-0105-0131_20210106_065404_002.csv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3866" y="3643187"/>
            <a:ext cx="4057650" cy="240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697" y="6251653"/>
            <a:ext cx="3878263" cy="231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18.5 kW</a:t>
            </a:r>
            <a:r>
              <a:rPr b="1" dirty="0"/>
              <a:t>#1-2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STFCB-20201012-0105-0131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STFCB-20201012-0105-0131_20210106_071404_002.dat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STFCB-20201012-0105-0131_20210106_071404_002.csv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STFCB-20201012-0105-0131_20210106_065004_002.dat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STFCB-20201012-0105-0131_20210106_065004_002.csv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0194" y="3618296"/>
            <a:ext cx="4140200" cy="245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697" y="6253146"/>
            <a:ext cx="3861189" cy="229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18.5 kW</a:t>
            </a:r>
            <a:r>
              <a:rPr b="1" dirty="0"/>
              <a:t>#1-3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STFCB-20201012-0105-0131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STFCB-20201012-0105-0131_20210106_071104_002.dat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STFCB-20201012-0105-0131_20210106_071104_002.csv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STFCB-20201012-0105-0131_20210106_064804_002.dat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STFCB-20201012-0105-0131_20210106_064804_002.csv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5545" y="3690162"/>
            <a:ext cx="3896612" cy="232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2680" y="6229346"/>
            <a:ext cx="3996629" cy="237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18.5 kW</a:t>
            </a:r>
            <a:r>
              <a:rPr b="1" dirty="0"/>
              <a:t>#1-4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STFCB-20201012-0105-0131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STFCB-20201012-0105-0131_20210106_061704_002.dat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STFCB-20201012-0105-0131_20210106_061704_002.csv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STFCB-20201012-0105-0131_20210106_060904_002.csv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STFCB-20201012-0105-0131_20210106_060904_002.csv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4089" y="3600451"/>
            <a:ext cx="4229169" cy="25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6969" y="6210152"/>
            <a:ext cx="3959945" cy="23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18.5 kW</a:t>
            </a:r>
            <a:r>
              <a:rPr b="1" dirty="0"/>
              <a:t>#1-5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STFCB-20201012-0105-0131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STFCB-20201012-0105-0131_20210106_061404_002.csv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STFCB-20201012-0105-0131_20210106_060604_002.dat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STFCB-20201012-0105-0131_20210106_060604_002.csv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0200" y="3750387"/>
            <a:ext cx="3873500" cy="229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697" y="6185517"/>
            <a:ext cx="3885732" cy="23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18.5 kW</a:t>
            </a:r>
            <a:r>
              <a:rPr b="1" dirty="0"/>
              <a:t>#1-6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STFCB-20201012-0105-0131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STFCB-20201012-0105-0131_20210106_061104_002.dat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STFCB-20201012-0105-0131_20210106_061104_002.csv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STFCB-20201012-0105-0131_20210106_060304_002.dat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STFCB-20201012-0105-0131_20210106_060304_002.csv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2697" y="3715000"/>
            <a:ext cx="3849688" cy="2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697" y="6286500"/>
            <a:ext cx="3664341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522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사용자</cp:lastModifiedBy>
  <cp:revision>11</cp:revision>
  <dcterms:modified xsi:type="dcterms:W3CDTF">2021-01-06T06:20:20Z</dcterms:modified>
</cp:coreProperties>
</file>