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64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 snapToObjects="1">
      <p:cViewPr varScale="1">
        <p:scale>
          <a:sx n="77" d="100"/>
          <a:sy n="77" d="100"/>
        </p:scale>
        <p:origin x="-1638" y="-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8790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2.2kW </a:t>
            </a:r>
            <a:r>
              <a:rPr b="1" dirty="0"/>
              <a:t>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STFCB-20201012-0105-0151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 R-SF-03,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322354855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STFCB-20201012-0105-0151_20210104_142104_002.dat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STFCB-20201012-0105-0151_20210104_142104_002.csv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STFCB-20201012-0105-0151_20210104_145404_002.dat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STFCB-20201012-0105-0151_20210104_145404_002.csv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1" name="Picture 3" descr="C:\Users\HP\AppData\Local\Temp\BNZ.5ff412ca18555cc\K-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8602" y="6170882"/>
            <a:ext cx="431609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P\AppData\Local\Temp\BNZ.5ff412ca18555cc\K-00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8600" y="3650882"/>
            <a:ext cx="43160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8790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2.2kW </a:t>
            </a:r>
            <a:r>
              <a:rPr b="1" dirty="0"/>
              <a:t>#1-2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STFCB-20201012-0105-0151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 R-SF-03,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187661377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STFCB-20201012-0105-0151_20210104_141904_002.dat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STFCB-20201012-0105-0151_20210104_141904_002.csv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STFCB-20201012-0105-0151_20210104_145204_002.dat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STFCB-20201012-0105-0151_20210104_145204_002.csv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075" name="Picture 3" descr="C:\Users\HP\AppData\Local\Temp\BNZ.5ff412ca18555cc\K-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8600" y="6170882"/>
            <a:ext cx="43160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P\AppData\Local\Temp\BNZ.5ff412ca18555cc\K-0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8601" y="3650882"/>
            <a:ext cx="431609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33300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4478790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b="1" dirty="0"/>
              <a:t> </a:t>
            </a:r>
            <a:r>
              <a:rPr lang="en-US" b="1" dirty="0"/>
              <a:t>2</a:t>
            </a:r>
            <a:r>
              <a:rPr b="1" dirty="0"/>
              <a:t>.</a:t>
            </a:r>
            <a:r>
              <a:rPr lang="en-US" b="1" dirty="0"/>
              <a:t>2</a:t>
            </a:r>
            <a:r>
              <a:rPr b="1" dirty="0"/>
              <a:t>kW #1-3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rPr lang="en-US" altLang="ko-KR" dirty="0"/>
              <a:t>: </a:t>
            </a:r>
            <a:r>
              <a:rPr lang="en-US" altLang="ko-KR" sz="1600" dirty="0"/>
              <a:t>STFCB-20201012-0105-0151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 R-SF-03,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28019549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STFCB-20201012-0105-0151_20210104_141704_002.dat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STFCB-20201012-0105-0151_20210104_141704_002.csv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STFCB-20201012-0105-0151_20210104_145004_002.dat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STFCB-20201012-0105-0151_20210104_145004_002.csv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098" name="Picture 2" descr="C:\Users\HP\AppData\Local\Temp\BNZ.5ff412ca18555cc\K-0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9173" y="6171217"/>
            <a:ext cx="4315525" cy="251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AppData\Local\Temp\BNZ.5ff412ca18555cc\K-01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9173" y="3651551"/>
            <a:ext cx="4315525" cy="251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4478790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b="1" dirty="0"/>
              <a:t> </a:t>
            </a:r>
            <a:r>
              <a:rPr lang="en-US" b="1" dirty="0"/>
              <a:t>2</a:t>
            </a:r>
            <a:r>
              <a:rPr b="1" dirty="0"/>
              <a:t>.</a:t>
            </a:r>
            <a:r>
              <a:rPr lang="en-US" b="1" dirty="0"/>
              <a:t>2</a:t>
            </a:r>
            <a:r>
              <a:rPr b="1" dirty="0"/>
              <a:t>kW #1-4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rPr lang="en-US" altLang="ko-KR" dirty="0"/>
              <a:t>: </a:t>
            </a:r>
            <a:r>
              <a:rPr lang="en-US" altLang="ko-KR" sz="1600" dirty="0"/>
              <a:t>STFCB-20201012-0105-0151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 R-SF-03,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26681691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STFCB-20201012-0105-0151_20210104_141604_002.dat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STFCB-20201012-0105-0151_20210104_141604_002.csv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STFCB-20201012-0105-0151_20210104_144804_002.dat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STFCB-20201012-0105-0151_20210104_144804_002.csv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122" name="Picture 2" descr="C:\Users\HP\AppData\Local\Temp\BNZ.5ff412ca18555cc\K-0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8600" y="6170882"/>
            <a:ext cx="43160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AppData\Local\Temp\BNZ.5ff412ca18555cc\K-01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7500" y="3650882"/>
            <a:ext cx="43160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4478790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b="1" dirty="0"/>
              <a:t> </a:t>
            </a:r>
            <a:r>
              <a:rPr lang="en-US" b="1" dirty="0"/>
              <a:t>2</a:t>
            </a:r>
            <a:r>
              <a:rPr b="1" dirty="0"/>
              <a:t>.</a:t>
            </a:r>
            <a:r>
              <a:rPr lang="en-US" b="1" dirty="0"/>
              <a:t>2</a:t>
            </a:r>
            <a:r>
              <a:rPr b="1" dirty="0"/>
              <a:t>kW #1-5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STFCB-20201012-0105-0151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 R-SF-03,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4012870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STFCB-20201012-0105-0151_20210104_141504_002.dat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STFCB-20201012-0105-0151_20210104_141504_002.csv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STFCB-20201012-0105-0151_20210104_144704_002.dat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STFCB-20201012-0105-0151_20210104_144704_002.csv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7" name="Picture 3" descr="C:\Users\HP\AppData\Local\Temp\BNZ.5ff412ca18555cc\K-00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8601" y="6170882"/>
            <a:ext cx="431609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HP\AppData\Local\Temp\BNZ.5ff412ca18555cc\K-0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8601" y="3650882"/>
            <a:ext cx="43160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4478790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b="1" dirty="0"/>
              <a:t> </a:t>
            </a:r>
            <a:r>
              <a:rPr lang="en-US" b="1" dirty="0"/>
              <a:t>2</a:t>
            </a:r>
            <a:r>
              <a:rPr b="1" dirty="0"/>
              <a:t>.</a:t>
            </a:r>
            <a:r>
              <a:rPr lang="en-US" b="1" dirty="0"/>
              <a:t>2</a:t>
            </a:r>
            <a:r>
              <a:rPr b="1" dirty="0"/>
              <a:t>kW #1-6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STFCB-20201012-0105-0151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 R-SF-03,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77804183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STFCB-20201012-0105-0151_20210104_141304_002.dat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STFCB-20201012-0105-0151_20210104_141304_002.csv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STFCB-20201012-0105-0151_20210104_144604_002.dat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STFCB-20201012-0105-0151_20210104_144604_002.csv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170" name="Picture 2" descr="C:\Users\HP\AppData\Local\Temp\BNZ.5ff412ca18555cc\K-00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8600" y="6170882"/>
            <a:ext cx="43160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HP\AppData\Local\Temp\BNZ.5ff412ca18555cc\K-0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8600" y="3650882"/>
            <a:ext cx="43160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396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scsolution27</cp:lastModifiedBy>
  <cp:revision>12</cp:revision>
  <dcterms:modified xsi:type="dcterms:W3CDTF">2021-01-06T09:17:54Z</dcterms:modified>
</cp:coreProperties>
</file>