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STFCB-20201012-0105-0129_20210105_231204_002.dat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STFCB-20201012-0105-0129_20210105_231204_002.csv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STFCB-20201012-0105-0129_20210105_233104_002.dat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STFCB-20201012-0105-0129_20210105_233104_002.csv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scsolution27\Desktop\칼무리\STFCB-20201012-0105-0129_20210105_2312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3" y="3650882"/>
            <a:ext cx="4325885" cy="2520000"/>
          </a:xfrm>
          <a:prstGeom prst="rect">
            <a:avLst/>
          </a:prstGeom>
          <a:noFill/>
        </p:spPr>
      </p:pic>
      <p:pic>
        <p:nvPicPr>
          <p:cNvPr id="1027" name="Picture 3" descr="C:\Users\scsolution27\Desktop\칼무리\STFCB-20201012-0105-0129_20210105_2331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70882"/>
            <a:ext cx="4325885" cy="2520000"/>
          </a:xfrm>
          <a:prstGeom prst="rect">
            <a:avLst/>
          </a:prstGeom>
          <a:noFill/>
        </p:spPr>
      </p:pic>
      <p:sp>
        <p:nvSpPr>
          <p:cNvPr id="13" name="1. 전류 센서…">
            <a:extLst>
              <a:ext uri="{FF2B5EF4-FFF2-40B4-BE49-F238E27FC236}">
                <a16:creationId xmlns:a16="http://schemas.microsoft.com/office/drawing/2014/main" xmlns="" id="{8FD0943E-59D9-784C-8BFC-CDFE8F62C0B4}"/>
              </a:ext>
            </a:extLst>
          </p:cNvPr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</a:t>
            </a:r>
            <a:r>
              <a:rPr lang="en-US" b="1" dirty="0"/>
              <a:t>kW </a:t>
            </a:r>
            <a:r>
              <a:rPr b="1" dirty="0"/>
              <a:t>#</a:t>
            </a:r>
            <a:r>
              <a:rPr lang="en-US" altLang="ko-KR" b="1" dirty="0"/>
              <a:t>2</a:t>
            </a:r>
            <a:r>
              <a:rPr b="1" dirty="0"/>
              <a:t>-</a:t>
            </a:r>
            <a:r>
              <a:rPr lang="en-US" altLang="ko-KR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STFCB-20201012-0105-0129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 err="1"/>
              <a:t>종점공조실</a:t>
            </a:r>
            <a:r>
              <a:rPr lang="en-US" altLang="ko-KR" b="1" dirty="0"/>
              <a:t>, R-EF-05,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</a:t>
            </a:r>
            <a:r>
              <a:rPr lang="en-US" b="1" dirty="0"/>
              <a:t>kW </a:t>
            </a:r>
            <a:r>
              <a:rPr b="1" dirty="0"/>
              <a:t>#</a:t>
            </a:r>
            <a:r>
              <a:rPr lang="en-US" altLang="ko-KR" b="1" dirty="0"/>
              <a:t>2</a:t>
            </a:r>
            <a:r>
              <a:rPr b="1" dirty="0"/>
              <a:t>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STFCB-20201012-0105-0129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 err="1"/>
              <a:t>종점공조실</a:t>
            </a:r>
            <a:r>
              <a:rPr lang="en-US" altLang="ko-KR" b="1" dirty="0"/>
              <a:t>, R-EF-05,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STFCB-20201012-0105-0129_20210105_231304_002.dat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STFCB-20201012-0105-0129_20210105_231304_002.csv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STFCB-20201012-0105-0129_20210105_234004_002.dat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STFCB-20201012-0105-0129_20210105_234004_002.csv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STFCB-20201012-0105-0129_20210105_2313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5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STFCB-20201012-0105-0129_20210105_2340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2.2kW </a:t>
            </a:r>
            <a:r>
              <a:rPr lang="en" b="1" dirty="0"/>
              <a:t>#2-3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STFCB-20201012-0105-0129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 err="1"/>
              <a:t>종점공조실</a:t>
            </a:r>
            <a:r>
              <a:rPr lang="en-US" altLang="ko-KR" b="1" dirty="0"/>
              <a:t>, R-EF-05,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STFCB-20201012-0105-0129_20210105_231504_002.dat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STFCB-20201012-0105-0129_20210105_231504_002.csv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STFCB-20201012-0105-0129_20210105_234304_002.dat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STFCB-20201012-0105-0129_20210105_234304_002.csv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STFCB-20201012-0105-0129_20210105_2315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STFCB-20201012-0105-0129_20210105_2343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</a:t>
            </a:r>
            <a:r>
              <a:rPr lang="en-US" b="1" dirty="0"/>
              <a:t>kW </a:t>
            </a:r>
            <a:r>
              <a:rPr b="1" dirty="0"/>
              <a:t>#</a:t>
            </a:r>
            <a:r>
              <a:rPr lang="en-US" altLang="ko-KR" b="1" dirty="0"/>
              <a:t>2</a:t>
            </a:r>
            <a:r>
              <a:rPr b="1" dirty="0"/>
              <a:t>-4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STFCB-20201012-0105-0129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 err="1"/>
              <a:t>종점공조실</a:t>
            </a:r>
            <a:r>
              <a:rPr lang="en-US" altLang="ko-KR" b="1" dirty="0"/>
              <a:t>, R-EF-05,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STFCB-20201012-0105-0129_20210105_231604_002.dat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STFCB-20201012-0105-0129_20210105_231604_002.csv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STFCB-20201012-0105-0129_20210105_234604_002.dat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STFCB-20201012-0105-0129_20210105_234604_002.csv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STFCB-20201012-0105-0129_20210105_2316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STFCB-20201012-0105-0129_20210105_2346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</a:t>
            </a:r>
            <a:r>
              <a:rPr lang="en-US" b="1" dirty="0"/>
              <a:t>kW </a:t>
            </a:r>
            <a:r>
              <a:rPr b="1" dirty="0"/>
              <a:t>#</a:t>
            </a:r>
            <a:r>
              <a:rPr lang="en-US" altLang="ko-KR" b="1" dirty="0"/>
              <a:t>2</a:t>
            </a:r>
            <a:r>
              <a:rPr b="1" dirty="0"/>
              <a:t>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STFCB-20201012-0105-0129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 err="1"/>
              <a:t>종점공조실</a:t>
            </a:r>
            <a:r>
              <a:rPr lang="en-US" altLang="ko-KR" b="1" dirty="0"/>
              <a:t>, R-EF-05,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STFCB-20201012-0105-0129_20210105_232604_002.dat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STFCB-20201012-0105-0129_20210105_232604_002.csv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STFCB-20201012-0105-0129_20210105_235004_002.dat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STFCB-20201012-0105-0129_20210105_235004_002.csv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STFCB-20201012-0105-0129_20210105_2326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3" y="3650882"/>
            <a:ext cx="4325885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STFCB-20201012-0105-0129_20210105_2350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70882"/>
            <a:ext cx="4325885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2.2</a:t>
            </a:r>
            <a:r>
              <a:rPr lang="en-US" b="1" dirty="0"/>
              <a:t>kW </a:t>
            </a:r>
            <a:r>
              <a:rPr b="1" dirty="0"/>
              <a:t>#</a:t>
            </a:r>
            <a:r>
              <a:rPr lang="en-US" altLang="ko-KR" b="1" dirty="0"/>
              <a:t>2</a:t>
            </a:r>
            <a:r>
              <a:rPr b="1" dirty="0"/>
              <a:t>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STFCB-20201012-0105-0129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 err="1"/>
              <a:t>종점공조실</a:t>
            </a:r>
            <a:r>
              <a:rPr lang="en-US" altLang="ko-KR" b="1" dirty="0"/>
              <a:t>, R-EF-05,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STFCB-20201012-0105-0129_20210105_232704_002.dat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STFCB-20201012-0105-0129_20210105_232704_002.csv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STFCB-20201012-0105-0129_20210105_235204_002.dat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STFCB-20201012-0105-0129_20210105_235204_002.csv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STFCB-20201012-0105-0129_20210105_232704_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3" y="3647089"/>
            <a:ext cx="4325885" cy="25200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STFCB-20201012-0105-0129_20210105_235204_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3" y="6167089"/>
            <a:ext cx="4325885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scsolution27</cp:lastModifiedBy>
  <cp:revision>12</cp:revision>
  <dcterms:modified xsi:type="dcterms:W3CDTF">2021-01-06T09:16:23Z</dcterms:modified>
</cp:coreProperties>
</file>