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21"/>
  </p:normalViewPr>
  <p:slideViewPr>
    <p:cSldViewPr snapToGrid="0" snapToObjects="1">
      <p:cViewPr varScale="1">
        <p:scale>
          <a:sx n="95" d="100"/>
          <a:sy n="95" d="100"/>
        </p:scale>
        <p:origin x="1328" y="20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4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</a:t>
            </a:fld>
            <a:endParaRPr/>
          </a:p>
        </p:txBody>
      </p:sp>
      <p:sp>
        <p:nvSpPr>
          <p:cNvPr id="147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48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51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52" name="1. 전류 센서…"/>
          <p:cNvSpPr txBox="1"/>
          <p:nvPr/>
        </p:nvSpPr>
        <p:spPr>
          <a:xfrm>
            <a:off x="317500" y="1468429"/>
            <a:ext cx="5192127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벨트 느슨함 </a:t>
            </a:r>
            <a:r>
              <a:rPr lang="en-US" altLang="ko-KR" b="1" dirty="0"/>
              <a:t>22 kW</a:t>
            </a:r>
            <a:r>
              <a:rPr b="1" dirty="0"/>
              <a:t>#1-1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: </a:t>
            </a:r>
            <a:r>
              <a:rPr lang="en-US" dirty="0"/>
              <a:t>STFCB-20201012-0105-0142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 </a:t>
            </a:r>
            <a:r>
              <a:rPr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  <a:r>
              <a:rPr lang="ko-KR" altLang="en-US" dirty="0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종점</a:t>
            </a:r>
            <a:r>
              <a:rPr lang="en-US" altLang="ko-KR" dirty="0"/>
              <a:t>), R-CAHU-02S, B3 </a:t>
            </a:r>
            <a:r>
              <a:rPr lang="ko-KR" altLang="en-US" dirty="0"/>
              <a:t>대합실 </a:t>
            </a:r>
            <a:r>
              <a:rPr lang="ko-KR" altLang="en-US" dirty="0" err="1"/>
              <a:t>급기</a:t>
            </a:r>
            <a:r>
              <a:rPr dirty="0"/>
              <a:t>)</a:t>
            </a:r>
          </a:p>
        </p:txBody>
      </p:sp>
      <p:graphicFrame>
        <p:nvGraphicFramePr>
          <p:cNvPr id="154" name="표"/>
          <p:cNvGraphicFramePr/>
          <p:nvPr>
            <p:extLst>
              <p:ext uri="{D42A27DB-BD31-4B8C-83A1-F6EECF244321}">
                <p14:modId xmlns:p14="http://schemas.microsoft.com/office/powerpoint/2010/main" val="3069751808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lang="en-US" sz="1200" b="1" dirty="0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STFCB-20201012-0105-0142_20210105_071604_002.dat</a:t>
                      </a:r>
                      <a:endParaRPr sz="1200" b="1">
                        <a:solidFill>
                          <a:srgbClr val="333333"/>
                        </a:solidFill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lang="en-US" sz="1200" b="1" dirty="0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STFCB-20201012-0105-0142_20210105_071604_002.csv</a:t>
                      </a:r>
                      <a:endParaRPr sz="1200" b="1">
                        <a:solidFill>
                          <a:srgbClr val="333333"/>
                        </a:solidFill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lang="en-US" sz="1200" b="1" dirty="0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STFCB-20201012-0105-0142_20210105_070904_002.dat</a:t>
                      </a:r>
                      <a:endParaRPr sz="1200" b="1">
                        <a:solidFill>
                          <a:srgbClr val="333333"/>
                        </a:solidFill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lang="en-US" sz="1200" b="1" dirty="0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STFCB-20201012-0105-0142_20210105_070904_002.csv</a:t>
                      </a:r>
                      <a:endParaRPr sz="1200" b="1">
                        <a:solidFill>
                          <a:srgbClr val="333333"/>
                        </a:solidFill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83218" y="3671888"/>
            <a:ext cx="3924620" cy="232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35546" y="6215064"/>
            <a:ext cx="3864598" cy="230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192127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벨트 느슨함 </a:t>
            </a:r>
            <a:r>
              <a:rPr lang="en-US" altLang="ko-KR" b="1" dirty="0"/>
              <a:t>22 kW</a:t>
            </a:r>
            <a:r>
              <a:rPr b="1" dirty="0"/>
              <a:t>#1-2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: </a:t>
            </a:r>
            <a:r>
              <a:rPr lang="en-US" dirty="0"/>
              <a:t>STFCB-20201012-0105-0142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" altLang="ko-KR" dirty="0"/>
              <a:t>B</a:t>
            </a:r>
            <a:r>
              <a:rPr lang="ko-KR" altLang="en-US" dirty="0" err="1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종점</a:t>
            </a:r>
            <a:r>
              <a:rPr lang="en-US" altLang="ko-KR" dirty="0"/>
              <a:t>), </a:t>
            </a:r>
            <a:r>
              <a:rPr lang="en" altLang="ko-KR" dirty="0"/>
              <a:t>R-CAHU-02S, B3 </a:t>
            </a:r>
            <a:r>
              <a:rPr lang="ko-KR" altLang="en-US" dirty="0"/>
              <a:t>대합실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636620196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STFCB-20201012-0105-0142_20210105_071404_002.dat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STFCB-20201012-0105-0142_20210105_071404_002.csv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STFCB-20201012-0105-0142_20210105_070604_002.dat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STFCB-20201012-0105-0142_20210105_070604_002.csv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3736" y="3619843"/>
            <a:ext cx="4086355" cy="2421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43736" y="6192949"/>
            <a:ext cx="4086355" cy="2432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3</a:t>
            </a:fld>
            <a:endParaRPr/>
          </a:p>
        </p:txBody>
      </p:sp>
      <p:sp>
        <p:nvSpPr>
          <p:cNvPr id="169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70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73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74" name="1. 전류 센서…"/>
          <p:cNvSpPr txBox="1"/>
          <p:nvPr/>
        </p:nvSpPr>
        <p:spPr>
          <a:xfrm>
            <a:off x="317500" y="1468429"/>
            <a:ext cx="5192127" cy="1901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벨트 느슨함 </a:t>
            </a:r>
            <a:r>
              <a:rPr lang="en-US" altLang="ko-KR" b="1" dirty="0"/>
              <a:t>22 kW</a:t>
            </a:r>
            <a:r>
              <a:rPr b="1" dirty="0"/>
              <a:t>#1-3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: </a:t>
            </a:r>
            <a:r>
              <a:rPr lang="en-US" dirty="0"/>
              <a:t>STFCB-20201012-0105-0142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" altLang="ko-KR" dirty="0"/>
              <a:t>B</a:t>
            </a:r>
            <a:r>
              <a:rPr lang="ko-KR" altLang="en-US" dirty="0" err="1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종점</a:t>
            </a:r>
            <a:r>
              <a:rPr lang="en-US" altLang="ko-KR" dirty="0"/>
              <a:t>), </a:t>
            </a:r>
            <a:r>
              <a:rPr lang="en" altLang="ko-KR" dirty="0"/>
              <a:t>R-CAHU-02S, B3 </a:t>
            </a:r>
            <a:r>
              <a:rPr lang="ko-KR" altLang="en-US" dirty="0"/>
              <a:t>대합실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</a:p>
          <a:p>
            <a:pPr algn="l" defTabSz="914400">
              <a:lnSpc>
                <a:spcPct val="150000"/>
              </a:lnSpc>
              <a:defRPr sz="1600" b="0"/>
            </a:pPr>
            <a:endParaRPr b="0"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id="{972B0934-E2FA-3341-A1BD-C707A43BE9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STFCB-20201012-0105-0142_20210105_141604_002.dat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STFCB-20201012-0105-0142_20210105_141604_002.csv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STFCB-20201012-0105-0142_20210105_140304_002.dat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STFCB-20201012-0105-0142_20210105_140304_002.csv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62868" y="3614738"/>
            <a:ext cx="409009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49817" y="6194540"/>
            <a:ext cx="4003141" cy="2388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7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4</a:t>
            </a:fld>
            <a:endParaRPr/>
          </a:p>
        </p:txBody>
      </p:sp>
      <p:sp>
        <p:nvSpPr>
          <p:cNvPr id="180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81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84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85" name="1. 전류 센서…"/>
          <p:cNvSpPr txBox="1"/>
          <p:nvPr/>
        </p:nvSpPr>
        <p:spPr>
          <a:xfrm>
            <a:off x="317500" y="1468429"/>
            <a:ext cx="5192127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벨트 느슨함 </a:t>
            </a:r>
            <a:r>
              <a:rPr lang="en-US" altLang="ko-KR" b="1" dirty="0"/>
              <a:t>22 kW</a:t>
            </a:r>
            <a:r>
              <a:rPr b="1" dirty="0"/>
              <a:t>#1-4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: </a:t>
            </a:r>
            <a:r>
              <a:rPr lang="en-US" dirty="0"/>
              <a:t>STFCB-20201012-0105-0142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" altLang="ko-KR" dirty="0"/>
              <a:t>B</a:t>
            </a:r>
            <a:r>
              <a:rPr lang="ko-KR" altLang="en-US" dirty="0" err="1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종점</a:t>
            </a:r>
            <a:r>
              <a:rPr lang="en-US" altLang="ko-KR" dirty="0"/>
              <a:t>), </a:t>
            </a:r>
            <a:r>
              <a:rPr lang="en" altLang="ko-KR" dirty="0"/>
              <a:t>R-CAHU-02S, B3 </a:t>
            </a:r>
            <a:r>
              <a:rPr lang="ko-KR" altLang="en-US" dirty="0"/>
              <a:t>대합실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id="{38DF2748-586D-EF48-8D21-905861B91E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STFCB-20201012-0105-0142_20210105_141404_002.dat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STFCB-20201012-0105-0142_20210105_141404_002.csv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STFCB-20201012-0105-0142_20210105_135804_002.dat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STFCB-20201012-0105-0142_20210105_135804_002.csv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0199" y="3653748"/>
            <a:ext cx="4067026" cy="2423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92697" y="6257924"/>
            <a:ext cx="3894528" cy="231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9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5</a:t>
            </a:fld>
            <a:endParaRPr/>
          </a:p>
        </p:txBody>
      </p:sp>
      <p:sp>
        <p:nvSpPr>
          <p:cNvPr id="191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92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95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96" name="1. 전류 센서…"/>
          <p:cNvSpPr txBox="1"/>
          <p:nvPr/>
        </p:nvSpPr>
        <p:spPr>
          <a:xfrm>
            <a:off x="317500" y="1468429"/>
            <a:ext cx="5192127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벨트 느슨함 </a:t>
            </a:r>
            <a:r>
              <a:rPr lang="en-US" altLang="ko-KR" b="1" dirty="0"/>
              <a:t>22 kW</a:t>
            </a:r>
            <a:r>
              <a:rPr b="1" dirty="0"/>
              <a:t>#1-5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: </a:t>
            </a:r>
            <a:r>
              <a:rPr lang="en-US" dirty="0"/>
              <a:t>STFCB-20201012-0105-0142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" altLang="ko-KR" dirty="0"/>
              <a:t>B</a:t>
            </a:r>
            <a:r>
              <a:rPr lang="ko-KR" altLang="en-US" dirty="0" err="1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종점</a:t>
            </a:r>
            <a:r>
              <a:rPr lang="en-US" altLang="ko-KR" dirty="0"/>
              <a:t>), </a:t>
            </a:r>
            <a:r>
              <a:rPr lang="en" altLang="ko-KR" dirty="0"/>
              <a:t>R-CAHU-02S, B3 </a:t>
            </a:r>
            <a:r>
              <a:rPr lang="ko-KR" altLang="en-US" dirty="0"/>
              <a:t>대합실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id="{E651F436-D590-6145-89C2-A1CDE4E97C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STFCB-20201012-0105-0142_20210105_141104_002.dat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STFCB-20201012-0105-0142_20210105_141104_002.csv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STFCB-20201012-0105-0142_20210105_132404_002.dat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STFCB-20201012-0105-0142_20210105_132404_002.csv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38019" y="3637734"/>
            <a:ext cx="4077783" cy="2434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92696" y="6297307"/>
            <a:ext cx="3923105" cy="2332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20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6</a:t>
            </a:fld>
            <a:endParaRPr/>
          </a:p>
        </p:txBody>
      </p:sp>
      <p:sp>
        <p:nvSpPr>
          <p:cNvPr id="202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203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206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207" name="1. 전류 센서…"/>
          <p:cNvSpPr txBox="1"/>
          <p:nvPr/>
        </p:nvSpPr>
        <p:spPr>
          <a:xfrm>
            <a:off x="317500" y="1468429"/>
            <a:ext cx="5192127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벨트 느슨함 </a:t>
            </a:r>
            <a:r>
              <a:rPr lang="en-US" altLang="ko-KR" b="1" dirty="0"/>
              <a:t>22 kW</a:t>
            </a:r>
            <a:r>
              <a:rPr b="1" dirty="0"/>
              <a:t>#1-6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: </a:t>
            </a:r>
            <a:r>
              <a:rPr lang="en-US" dirty="0"/>
              <a:t>STFCB-20201012-0105-0142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" altLang="ko-KR" dirty="0"/>
              <a:t>B</a:t>
            </a:r>
            <a:r>
              <a:rPr lang="ko-KR" altLang="en-US" dirty="0" err="1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종점</a:t>
            </a:r>
            <a:r>
              <a:rPr lang="en-US" altLang="ko-KR" dirty="0"/>
              <a:t>), </a:t>
            </a:r>
            <a:r>
              <a:rPr lang="en" altLang="ko-KR" dirty="0"/>
              <a:t>R-CAHU-02S, B3 </a:t>
            </a:r>
            <a:r>
              <a:rPr lang="ko-KR" altLang="en-US" dirty="0"/>
              <a:t>대합실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id="{8E226BE1-8BE4-5A41-B388-E80977DEDF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STFCB-20201012-0105-0142_20210105_131304_002.dat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STFCB-20201012-0105-0142_20210105_131304_002.csv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STFCB-20201012-0105-0142_20210105_123904_002.dat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STFCB-20201012-0105-0142_20210105_123904_002.csv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5601" y="3657600"/>
            <a:ext cx="4081629" cy="2423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19720" y="6180456"/>
            <a:ext cx="4173538" cy="246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522</Words>
  <Application>Microsoft Macintosh PowerPoint</Application>
  <PresentationFormat>사용자 지정</PresentationFormat>
  <Paragraphs>114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Apple SD 산돌고딕 Neo 옅은체</vt:lpstr>
      <vt:lpstr>Gill Sans</vt:lpstr>
      <vt:lpstr>Gill Sans Light</vt:lpstr>
      <vt:lpstr>Helvetica</vt:lpstr>
      <vt:lpstr>Helvetica Neue</vt:lpstr>
      <vt:lpstr>Helvetica Neue Light</vt:lpstr>
      <vt:lpstr>Helvetica Neue Medium</vt:lpstr>
      <vt:lpstr>Helvetica Neue Thin</vt:lpstr>
      <vt:lpstr>Times Roman</vt:lpstr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Microsoft Office 사용자</cp:lastModifiedBy>
  <cp:revision>11</cp:revision>
  <dcterms:modified xsi:type="dcterms:W3CDTF">2021-01-06T06:19:20Z</dcterms:modified>
</cp:coreProperties>
</file>