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46969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L-SF-01, </a:t>
            </a:r>
            <a:r>
              <a:rPr lang="ko-KR" altLang="en-US" dirty="0"/>
              <a:t>전기실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4693324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STFCB-20201012-0105-0156_20210106_092004_002.dat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STFCB-20201012-0105-0156_20210106_092004_002.csv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STFCB-20201012-0105-0156_20210106_095704_002.dat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STFCB-20201012-0105-0156_20210106_095704_002.csv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02d052eec71\K-0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502d052eec71\K-0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L-SF-01, </a:t>
            </a:r>
            <a:r>
              <a:rPr lang="ko-KR" altLang="en-US" dirty="0"/>
              <a:t>전기실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948105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STFCB-20201012-0105-0156_20210106_095504_002.dat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STFCB-20201012-0105-0156_20210106_095504_002.csv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02d052eec71\K-0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502d052eec71\K-0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002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L-SF-01, </a:t>
            </a:r>
            <a:r>
              <a:rPr lang="ko-KR" altLang="en-US" dirty="0"/>
              <a:t>전기실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1307799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STFCB-20201012-0105-0156_20210106_095304_002.dat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STFCB-20201012-0105-0156_20210106_095304_002.csv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02d052eec71\K-0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502d052eec71\K-0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002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L-SF-01, </a:t>
            </a:r>
            <a:r>
              <a:rPr lang="ko-KR" altLang="en-US" dirty="0"/>
              <a:t>전기실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3223008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STFCB-20201012-0105-0156_20210106_095104_002.dat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STFCB-20201012-0105-0156_20210106_095104_002.csv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02d052eec71\K-0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523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502d052eec71\K-0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9231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002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L-SF-01, </a:t>
            </a:r>
            <a:r>
              <a:rPr lang="ko-KR" altLang="en-US" dirty="0"/>
              <a:t>전기실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2157983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STFCB-20201012-0105-0156_20210106_094904_002.dat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STFCB-20201012-0105-0156_20210106_094904_002.csv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02d052eec71\K-0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502d052eec71\K-0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002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17261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벨트느슨함</a:t>
            </a:r>
            <a:r>
              <a:rPr lang="ko-KR" altLang="en-US" b="1" dirty="0"/>
              <a:t>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시점공조실</a:t>
            </a:r>
            <a:r>
              <a:rPr lang="en-US" altLang="ko-KR" dirty="0"/>
              <a:t>, L-SF-01, </a:t>
            </a:r>
            <a:r>
              <a:rPr lang="ko-KR" altLang="en-US" dirty="0"/>
              <a:t>전기실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3118863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STFCB-20201012-0105-0156_20210106_091404_002.csv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STFCB-20201012-0105-0156_20210106_094704_002.dat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STFCB-20201012-0105-0156_20210106_094704_002.csv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02d052eec71\K-0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502d052eec71\K-03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002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498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굴림</vt:lpstr>
      <vt:lpstr>Apple SD 산돌고딕 Neo 옅은체</vt:lpstr>
      <vt:lpstr>Arial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17</cp:revision>
  <dcterms:modified xsi:type="dcterms:W3CDTF">2021-01-06T06:27:09Z</dcterms:modified>
</cp:coreProperties>
</file>