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77" d="100"/>
          <a:sy n="77" d="100"/>
        </p:scale>
        <p:origin x="-1638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E9C8EB1-AA95-554A-9ED4-77F0F0AEC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8969419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데이터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STFCB-20201012-0105-0125_20210105_140304_002.dat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STFCB-20201012-0105-0125_20210105_140304_002.csv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STFCB-20201012-0105-0125_20210105_142004_002.dat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STFCB-20201012-0105-0125_20210105_142004_002.csv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scsolution27\Desktop\칼무리\STFCB-20201012-0105-0125_20210105_1403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1027" name="Picture 3" descr="C:\Users\scsolution27\Desktop\칼무리\STFCB-20201012-0105-0125_20210105_1420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  <p:sp>
        <p:nvSpPr>
          <p:cNvPr id="13" name="1. 전류 센서…">
            <a:extLst>
              <a:ext uri="{FF2B5EF4-FFF2-40B4-BE49-F238E27FC236}">
                <a16:creationId xmlns:a16="http://schemas.microsoft.com/office/drawing/2014/main" xmlns="" id="{E54B1984-BD72-EB48-A025-8E034C65118F}"/>
              </a:ext>
            </a:extLst>
          </p:cNvPr>
          <p:cNvSpPr txBox="1"/>
          <p:nvPr/>
        </p:nvSpPr>
        <p:spPr>
          <a:xfrm>
            <a:off x="317500" y="1468429"/>
            <a:ext cx="503022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55</a:t>
            </a:r>
            <a:r>
              <a:rPr lang="en-US" b="1" dirty="0"/>
              <a:t>kW </a:t>
            </a:r>
            <a:r>
              <a:rPr lang="en-US" b="1"/>
              <a:t>#1-1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STFCB-20201012-0105-0125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B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종점</a:t>
            </a:r>
            <a:r>
              <a:rPr lang="en-US" altLang="ko-KR" b="1" dirty="0"/>
              <a:t>), R-PAHU-04S,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3022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55</a:t>
            </a:r>
            <a:r>
              <a:rPr lang="en-US" b="1" dirty="0"/>
              <a:t>kW #1-2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STFCB-20201012-0105-0125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B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종점</a:t>
            </a:r>
            <a:r>
              <a:rPr lang="en-US" altLang="ko-KR" b="1" dirty="0"/>
              <a:t>), R-PAHU-04S,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STFCB-20201012-0105-0125_20210105_140404_002.dat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STFCB-20201012-0105-0125_20210105_140404_002.csv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STFCB-20201012-0105-0125_20210105_142204_002.dat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STFCB-20201012-0105-0125_20210105_142204_002.csv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 descr="C:\Users\scsolution27\Desktop\칼무리\STFCB-20201012-0105-0125_20210105_1404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3" y="3650882"/>
            <a:ext cx="4325885" cy="2520000"/>
          </a:xfrm>
          <a:prstGeom prst="rect">
            <a:avLst/>
          </a:prstGeom>
          <a:noFill/>
        </p:spPr>
      </p:pic>
      <p:pic>
        <p:nvPicPr>
          <p:cNvPr id="2051" name="Picture 3" descr="C:\Users\scsolution27\Desktop\칼무리\STFCB-20201012-0105-0125_20210105_1422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3" y="6170882"/>
            <a:ext cx="4325885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03022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55kW #1-3</a:t>
            </a:r>
            <a:endParaRPr lang="en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</a:t>
            </a:r>
            <a:r>
              <a:rPr lang="en"/>
              <a:t>: STFCB-20201012-0105-0125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B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종점</a:t>
            </a:r>
            <a:r>
              <a:rPr lang="en-US" altLang="ko-KR" b="1" dirty="0"/>
              <a:t>), R-PAHU-04S,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STFCB-20201012-0105-0125_20210105_141404_002.dat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STFCB-20201012-0105-0125_20210105_141404_002.csv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STFCB-20201012-0105-0125_20210105_142604_002.dat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STFCB-20201012-0105-0125_20210105_142604_002.csv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74" name="Picture 2" descr="C:\Users\scsolution27\Desktop\칼무리\STFCB-20201012-0105-0125_20210105_1414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3075" name="Picture 3" descr="C:\Users\scsolution27\Desktop\칼무리\STFCB-20201012-0105-0125_20210105_1426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503022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55</a:t>
            </a:r>
            <a:r>
              <a:rPr lang="en-US" b="1" dirty="0"/>
              <a:t>kW 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</a:t>
            </a:r>
            <a:r>
              <a:rPr lang="en"/>
              <a:t>: STFCB-20201012-0105-0125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B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종점</a:t>
            </a:r>
            <a:r>
              <a:rPr lang="en-US" altLang="ko-KR" b="1" dirty="0"/>
              <a:t>), R-PAHU-04S,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STFCB-20201012-0105-0125_20210105_141504_002.dat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STFCB-20201012-0105-0125_20210105_141504_002.csv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STFCB-20201012-0105-0125_20210105_142804_002.dat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STFCB-20201012-0105-0125_20210105_142804_002.csv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scsolution27\Desktop\칼무리\STFCB-20201012-0105-0125_20210105_1415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4099" name="Picture 3" descr="C:\Users\scsolution27\Desktop\칼무리\STFCB-20201012-0105-0125_20210105_1428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503022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55</a:t>
            </a:r>
            <a:r>
              <a:rPr lang="en-US" b="1" dirty="0"/>
              <a:t>kW #1-5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STFCB-20201012-0105-0125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B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종점</a:t>
            </a:r>
            <a:r>
              <a:rPr lang="en-US" altLang="ko-KR" b="1" dirty="0"/>
              <a:t>), R-PAHU-04S,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STFCB-20201012-0105-0125_20210105_141704_002.dat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STFCB-20201012-0105-0125_20210105_141704_002.csv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STFCB-20201012-0105-0125_20210105_143004_002.dat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STFCB-20201012-0105-0125_20210105_143004_002.csv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scsolution27\Desktop\칼무리\STFCB-20201012-0105-0125_20210105_1417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3" y="3650882"/>
            <a:ext cx="4325886" cy="2520000"/>
          </a:xfrm>
          <a:prstGeom prst="rect">
            <a:avLst/>
          </a:prstGeom>
          <a:noFill/>
        </p:spPr>
      </p:pic>
      <p:pic>
        <p:nvPicPr>
          <p:cNvPr id="5123" name="Picture 3" descr="C:\Users\scsolution27\Desktop\칼무리\STFCB-20201012-0105-0125_20210105_1430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3" y="6170882"/>
            <a:ext cx="4325885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STFCB-20201012-0105-0125_20210105_141804_002.dat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STFCB-20201012-0105-0125_20210105_141804_002.csv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STFCB-20201012-0105-0125_20210105_143204_002.dat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STFCB-20201012-0105-0125_20210105_143204_002.csv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6" name="Picture 2" descr="C:\Users\scsolution27\Desktop\칼무리\STFCB-20201012-0105-0125_20210105_1418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6147" name="Picture 3" descr="C:\Users\scsolution27\Desktop\칼무리\STFCB-20201012-0105-0125_20210105_1432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3" y="6170882"/>
            <a:ext cx="4325885" cy="2520000"/>
          </a:xfrm>
          <a:prstGeom prst="rect">
            <a:avLst/>
          </a:prstGeom>
          <a:noFill/>
        </p:spPr>
      </p:pic>
      <p:sp>
        <p:nvSpPr>
          <p:cNvPr id="13" name="1. 전류 센서…">
            <a:extLst>
              <a:ext uri="{FF2B5EF4-FFF2-40B4-BE49-F238E27FC236}">
                <a16:creationId xmlns:a16="http://schemas.microsoft.com/office/drawing/2014/main" xmlns="" id="{46957B93-D67A-0148-A2E4-5E23EF0485CC}"/>
              </a:ext>
            </a:extLst>
          </p:cNvPr>
          <p:cNvSpPr txBox="1"/>
          <p:nvPr/>
        </p:nvSpPr>
        <p:spPr>
          <a:xfrm>
            <a:off x="317500" y="1468429"/>
            <a:ext cx="503022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55</a:t>
            </a:r>
            <a:r>
              <a:rPr lang="en-US" b="1" dirty="0"/>
              <a:t>kW #1-6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STFCB-20201012-0105-0125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B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종점</a:t>
            </a:r>
            <a:r>
              <a:rPr lang="en-US" altLang="ko-KR" b="1" dirty="0"/>
              <a:t>), R-PAHU-04S,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396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scsolution27</cp:lastModifiedBy>
  <cp:revision>13</cp:revision>
  <dcterms:modified xsi:type="dcterms:W3CDTF">2021-01-06T09:15:03Z</dcterms:modified>
</cp:coreProperties>
</file>