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7.5 kW</a:t>
            </a:r>
            <a:r>
              <a:rPr b="1" dirty="0"/>
              <a:t>#1-1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STFCB-20201012-0105-0</a:t>
            </a:r>
            <a:r>
              <a:rPr lang="en-US" dirty="0"/>
              <a:t>128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 </a:t>
            </a:r>
            <a:r>
              <a:rPr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R-CAHU-03R, B4 </a:t>
            </a:r>
            <a:r>
              <a:rPr lang="ko-KR" altLang="en-US" dirty="0"/>
              <a:t>대합실 환기</a:t>
            </a:r>
            <a:r>
              <a:rPr dirty="0"/>
              <a:t>)</a:t>
            </a:r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STFCB-20201012-0105-0128_20201231_201804_002.dat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STFCB-20201012-0105-0128_20201231_201804_002.csv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STFCB-20201012-0105-0128_20201231_200804_002.dat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STFCB-20201012-0105-0128_20201231_200804_002.csv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1" y="3609976"/>
            <a:ext cx="4114800" cy="244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8137" y="6207666"/>
            <a:ext cx="4157664" cy="248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7.5 kW</a:t>
            </a:r>
            <a:r>
              <a:rPr b="1" dirty="0"/>
              <a:t>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STFCB-20201012-0105-0128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R-CAHU-03R, B4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STFCB-20201012-0105-0128_20201231_201704_002.dat 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STFCB-20201012-0105-0128_20201231_201704_002.csv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STFCB-20201012-0105-0128_20201231_200204_002.dat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STFCB-20201012-0105-0128_20201231_200204_002.csv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4816" y="3629027"/>
            <a:ext cx="4050974" cy="241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64817" y="6177593"/>
            <a:ext cx="4050974" cy="241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7.5 kW</a:t>
            </a:r>
            <a:r>
              <a:rPr b="1" dirty="0"/>
              <a:t>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STFCB-20201012-0105-0128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R-CAHU-03R, B4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STFCB-20201012-0105-0128_20201231_201604_002.dat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STFCB-20201012-0105-0128_20201231_201604_002.csv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STFCB-20201012-0105-0128_20201231_195804_002.dat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STFCB-20201012-0105-0128_20201231_195804_002.csv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8767" y="3614737"/>
            <a:ext cx="4168457" cy="249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5449" y="6196547"/>
            <a:ext cx="4041775" cy="23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7.5 kW</a:t>
            </a:r>
            <a:r>
              <a:rPr b="1" dirty="0"/>
              <a:t>#1-4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STFCB-20201012-0105-0128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R-CAHU-03R, B4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STFCB-20201012-0105-0128_20201231_201404_002.dat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STFCB-20201012-0105-0128_20201231_201404_002.csv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STFCB-20201012-0105-0128_20201231_195204_002.dat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STFCB-20201012-0105-0128_20201231_195204_002.csv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2916" y="3643313"/>
            <a:ext cx="4057161" cy="240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490" y="6181920"/>
            <a:ext cx="4134615" cy="244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7.5 kW</a:t>
            </a:r>
            <a:r>
              <a:rPr b="1" dirty="0"/>
              <a:t>#1-5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STFCB-20201012-0105-0128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R-CAHU-03R, B4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STFCB-20201012-0105-0128_20201231_181604_002.dat 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STFCB-20201012-0105-0128_20201231_181604_002.csv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STFCB-20201012-0105-0128_20201231_180204_002.dat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STFCB-20201012-0105-0128_20201231_180204_002.csv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4003" y="3614738"/>
            <a:ext cx="4103535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2665" y="6157917"/>
            <a:ext cx="4203416" cy="249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7.5 kW</a:t>
            </a:r>
            <a:r>
              <a:rPr b="1" dirty="0"/>
              <a:t>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STFCB-20201012-0105-0128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R-CAHU-03R, B4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STFCB-20201012-0105-0128_20201231_181504_002.dat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STFCB-20201012-0105-0128_20201231_181504_002.csv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STFCB-20201012-0105-0128_20201231_174904_002.dat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STFCB-20201012-0105-0128_20201231_174904_002.csv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4112" y="3643314"/>
            <a:ext cx="4030914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78377" y="6168730"/>
            <a:ext cx="4174821" cy="247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523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6</cp:revision>
  <dcterms:modified xsi:type="dcterms:W3CDTF">2021-01-06T06:25:12Z</dcterms:modified>
</cp:coreProperties>
</file>