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45026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b="1" dirty="0"/>
              <a:t> </a:t>
            </a:r>
            <a:r>
              <a:rPr b="1" dirty="0" err="1"/>
              <a:t>불량</a:t>
            </a:r>
            <a:r>
              <a:rPr b="1" dirty="0"/>
              <a:t> </a:t>
            </a:r>
            <a:r>
              <a:rPr lang="en-US" b="1" dirty="0"/>
              <a:t>11</a:t>
            </a:r>
            <a:r>
              <a:rPr b="1" dirty="0"/>
              <a:t>kW 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 lang="en-US" altLang="ko-KR" dirty="0"/>
              <a:t>: STFCB-20201012-0105-0133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L-CAHU-01R,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6184597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sym typeface="Helvetica Neue Light"/>
                        </a:rPr>
                        <a:t>STFCB-20201012-0105-0133_20210105_160404_002.dat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sym typeface="Helvetica Neue Light"/>
                        </a:rPr>
                        <a:t>STFCB-20201012-0105-0133_20210105_160404_002.csv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STFCB-20201012-0105-0133_20210105_155904_002.dat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STFCB-20201012-0105-0133_20210105_155904_002.csv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F291806-C2B5-4906-99FF-B4BC41FAC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628" y="3595515"/>
            <a:ext cx="4267570" cy="25117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D30F4-648D-4C65-852A-8114054841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23" y="6159948"/>
            <a:ext cx="4267570" cy="25061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11kW #</a:t>
            </a:r>
            <a:r>
              <a:rPr b="1" dirty="0"/>
              <a:t>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STFCB-20201012-0105-0133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L-CAHU-01R,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7208532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라벨링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FFACC68-BBDA-4B4E-A2F3-C5CD17BC6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96" y="3627341"/>
            <a:ext cx="4261053" cy="24989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32786C-B943-43F5-B941-5739A95D55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84" y="6179470"/>
            <a:ext cx="4226075" cy="25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28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11kW #</a:t>
            </a:r>
            <a:r>
              <a:rPr b="1" dirty="0"/>
              <a:t>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STFCB-20201012-0105-0133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L-CAHU-01R,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87408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STFCB-20201012-0105-0133_20210105_145904_002.dat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STFCB-20201012-0105-0133_20210105_145904_002.csv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9AA61B2-B813-499E-B3AA-5F9F728523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21" y="3618650"/>
            <a:ext cx="4270996" cy="2490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1861B7-123D-4F05-AC6B-737619EAB0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323" y="6179572"/>
            <a:ext cx="4169155" cy="24412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11kW #</a:t>
            </a:r>
            <a:r>
              <a:rPr b="1" dirty="0"/>
              <a:t>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STFCB-20201012-0105-0133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L-CAHU-01R,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62645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STFCB-20201012-0105-0133_20210105_150304_002.dat 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STFCB-20201012-0105-0133_20210105_150304_002.csv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STFCB-20201012-0105-0133_20210105_145704_002.dat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STFCB-20201012-0105-0133_20210105_145704_002.csv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01C286C-6390-4208-BEF5-3FF41B2CC8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7" y="3593306"/>
            <a:ext cx="4217944" cy="24922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1DBAF8-0927-4B8E-9C93-1B85F9486E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75" y="6158108"/>
            <a:ext cx="4205911" cy="25068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11kW #</a:t>
            </a:r>
            <a:r>
              <a:rPr b="1" dirty="0"/>
              <a:t>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STFCB-20201012-0105-0133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L-CAHU-01R,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66565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STFCB-20201012-0105-0133_20210105_140704_002.dat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STFCB-20201012-0105-0133_20210105_140704_002.csv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indent="0" algn="l" defTabSz="4572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sym typeface="Helvetica Neue Light"/>
                        </a:rPr>
                        <a:t>STFCB-20201012-0105-0133_20210105_140104_002.dat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sym typeface="Helvetica Neue Light"/>
                        </a:rPr>
                        <a:t>STFCB-20201012-0105-0133_20210105_140104_002.csv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F201F52-5448-4D50-B5F4-95357DED0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3610942"/>
            <a:ext cx="4168448" cy="2468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BC53C7-78D8-40AA-90E9-1A2B17C2DE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97" y="6160717"/>
            <a:ext cx="4203215" cy="24762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11kW #</a:t>
            </a:r>
            <a:r>
              <a:rPr b="1" dirty="0"/>
              <a:t>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STFCB-20201012-0105-0133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L-CAHU-01R,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5127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STFCB-20201012-0105-0133_20210105_140504_002.dat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STFCB-20201012-0105-0133_20210105_140504_002.csv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STFCB-20201012-0105-0133_20210105_135904_002.dat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STFCB-20201012-0105-0133_20210105_135904_002.csv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2F99A0F-F002-4B0A-83CB-9ED814597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3611032"/>
            <a:ext cx="4165368" cy="2456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3BAAD-5549-4BE7-9F8F-78DFFFCCC7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32" y="6159038"/>
            <a:ext cx="4278673" cy="25192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519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18</cp:revision>
  <dcterms:modified xsi:type="dcterms:W3CDTF">2021-01-06T06:01:36Z</dcterms:modified>
</cp:coreProperties>
</file>