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23353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</a:t>
            </a:r>
            <a:r>
              <a:rPr dirty="0"/>
              <a:t>1.1. </a:t>
            </a:r>
            <a:r>
              <a:rPr dirty="0" err="1"/>
              <a:t>센서</a:t>
            </a:r>
            <a:r>
              <a:rPr dirty="0"/>
              <a:t> </a:t>
            </a:r>
            <a:r>
              <a:rPr dirty="0" err="1"/>
              <a:t>종류</a:t>
            </a:r>
            <a:r>
              <a:rPr dirty="0"/>
              <a:t> : </a:t>
            </a:r>
            <a:r>
              <a:rPr lang="ko-KR" altLang="en-US" dirty="0" err="1"/>
              <a:t>축정렬</a:t>
            </a:r>
            <a:r>
              <a:rPr lang="ko-KR" altLang="en-US" dirty="0"/>
              <a:t> 불량</a:t>
            </a:r>
            <a:r>
              <a:rPr dirty="0"/>
              <a:t> </a:t>
            </a:r>
            <a:r>
              <a:rPr lang="en-US" altLang="ko-KR" dirty="0"/>
              <a:t>2</a:t>
            </a:r>
            <a:r>
              <a:rPr dirty="0"/>
              <a:t>.</a:t>
            </a:r>
            <a:r>
              <a:rPr lang="en-US" altLang="ko-KR" dirty="0"/>
              <a:t>2</a:t>
            </a:r>
            <a:r>
              <a:rPr dirty="0"/>
              <a:t>kW #1-</a:t>
            </a:r>
            <a:r>
              <a:rPr lang="en-US" dirty="0"/>
              <a:t>1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STFCB-20201012-0105-01</a:t>
            </a:r>
            <a:r>
              <a:rPr lang="en-US" dirty="0"/>
              <a:t>37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L-DSF-01,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1464598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STFCB-20201012-0105-0137_20210106_092004_002.dat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
(동작)</a:t>
                      </a:r>
                      <a:endParaRPr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STFCB-20201012-0105-0137_20210106_092004_002.csv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STFCB-20201012-0105-0137_20210106_095804_002.dat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
(비동작)</a:t>
                      </a:r>
                      <a:endParaRPr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STFCB-20201012-0105-0137_20210106_095804_002.csv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2F78CD6-D280-47CE-9277-52BAD33EA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939" y="3690937"/>
            <a:ext cx="4066735" cy="2371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4EBB1D-34B9-478C-8C29-37409F10C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119" y="6207313"/>
            <a:ext cx="4073055" cy="23754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23353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1.1. </a:t>
            </a:r>
            <a:r>
              <a:rPr lang="ko-KR" altLang="en-US" dirty="0"/>
              <a:t>센서 종류 </a:t>
            </a:r>
            <a:r>
              <a:rPr lang="en-US" altLang="ko-KR" dirty="0"/>
              <a:t>: </a:t>
            </a:r>
            <a:r>
              <a:rPr lang="ko-KR" altLang="en-US" dirty="0" err="1"/>
              <a:t>축정렬</a:t>
            </a:r>
            <a:r>
              <a:rPr lang="ko-KR" altLang="en-US" dirty="0"/>
              <a:t> 불량 </a:t>
            </a:r>
            <a:r>
              <a:rPr lang="en-US" altLang="ko-KR" dirty="0"/>
              <a:t>2.2</a:t>
            </a:r>
            <a:r>
              <a:rPr lang="en" altLang="ko-KR" dirty="0"/>
              <a:t>kW #1-2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STFCB-20201012-0105-0137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</a:t>
            </a:r>
            <a:r>
              <a:rPr lang="en" altLang="ko-KR" dirty="0"/>
              <a:t>L-DSF-01,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29928508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STFCB-20201012-0105-0137_20210106_091804_002.dat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STFCB-20201012-0105-0137_20210106_091804_002.csv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STFCB-20201012-0105-0137_20210106_095704_002.dat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STFCB-20201012-0105-0137_20210106_095704_002.csv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5B4A090-DDD6-4999-9FEC-07807A1A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4" y="3655627"/>
            <a:ext cx="4187825" cy="24423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3F7C98-EB11-4C06-92D4-518D0DC10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561" y="6229431"/>
            <a:ext cx="3916363" cy="22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666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23353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1.1. </a:t>
            </a:r>
            <a:r>
              <a:rPr lang="ko-KR" altLang="en-US" dirty="0"/>
              <a:t>센서 종류 </a:t>
            </a:r>
            <a:r>
              <a:rPr lang="en-US" altLang="ko-KR" dirty="0"/>
              <a:t>: </a:t>
            </a:r>
            <a:r>
              <a:rPr lang="ko-KR" altLang="en-US" dirty="0" err="1"/>
              <a:t>축정렬</a:t>
            </a:r>
            <a:r>
              <a:rPr lang="ko-KR" altLang="en-US" dirty="0"/>
              <a:t> 불량 </a:t>
            </a:r>
            <a:r>
              <a:rPr lang="en-US" altLang="ko-KR" dirty="0"/>
              <a:t>2.2</a:t>
            </a:r>
            <a:r>
              <a:rPr lang="en" altLang="ko-KR" dirty="0"/>
              <a:t>kW #1-3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STFCB-20201012-0105-0137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</a:t>
            </a:r>
            <a:r>
              <a:rPr lang="en" altLang="ko-KR" dirty="0"/>
              <a:t>L-DSF-01,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61220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STFCB-20201012-0105-0137_20210106_091704_002.dat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
(동작)</a:t>
                      </a:r>
                      <a:endParaRPr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STFCB-20201012-0105-0137_20210106_091704_002.csv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STFCB-20201012-0105-0137_20210106_095604_002.dat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
(비동작)</a:t>
                      </a:r>
                      <a:endParaRPr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STFCB-20201012-0105-0137_20210106_095604_002.csv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40A9D5F-3E00-4BD2-A8D5-4B5DF1FBF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574" y="3629025"/>
            <a:ext cx="4213725" cy="2457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75A17C-C103-4788-95F5-6F96C2AD4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063" y="6217934"/>
            <a:ext cx="3898745" cy="22737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23353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1.1. </a:t>
            </a:r>
            <a:r>
              <a:rPr lang="ko-KR" altLang="en-US" dirty="0"/>
              <a:t>센서 종류 </a:t>
            </a:r>
            <a:r>
              <a:rPr lang="en-US" altLang="ko-KR" dirty="0"/>
              <a:t>: </a:t>
            </a:r>
            <a:r>
              <a:rPr lang="ko-KR" altLang="en-US" dirty="0" err="1"/>
              <a:t>축정렬</a:t>
            </a:r>
            <a:r>
              <a:rPr lang="ko-KR" altLang="en-US" dirty="0"/>
              <a:t> 불량 </a:t>
            </a:r>
            <a:r>
              <a:rPr lang="en-US" altLang="ko-KR" dirty="0"/>
              <a:t>2.2</a:t>
            </a:r>
            <a:r>
              <a:rPr lang="en" altLang="ko-KR" dirty="0"/>
              <a:t>kW #1-4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STFCB-20201012-0105-0137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</a:t>
            </a:r>
            <a:r>
              <a:rPr lang="en" altLang="ko-KR" dirty="0"/>
              <a:t>L-DSF-01,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2156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STFCB-20201012-0105-0137_20210106_091604_002.dat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STFCB-20201012-0105-0137_20210106_091604_002.csv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STFCB-20201012-0105-0137_20210106_095404_002.csv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EE766F3-0EC9-4FE8-BA26-52C1E07C3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750" y="3652837"/>
            <a:ext cx="4099400" cy="2390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9363E9-32B5-48D6-B09C-0A5CD23C1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399" y="6188021"/>
            <a:ext cx="4099400" cy="23907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23353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1.1. </a:t>
            </a:r>
            <a:r>
              <a:rPr lang="ko-KR" altLang="en-US" dirty="0"/>
              <a:t>센서 종류 </a:t>
            </a:r>
            <a:r>
              <a:rPr lang="en-US" altLang="ko-KR" dirty="0"/>
              <a:t>: </a:t>
            </a:r>
            <a:r>
              <a:rPr lang="ko-KR" altLang="en-US" dirty="0" err="1"/>
              <a:t>축정렬</a:t>
            </a:r>
            <a:r>
              <a:rPr lang="ko-KR" altLang="en-US" dirty="0"/>
              <a:t> 불량 </a:t>
            </a:r>
            <a:r>
              <a:rPr lang="en-US" altLang="ko-KR" dirty="0"/>
              <a:t>2.2</a:t>
            </a:r>
            <a:r>
              <a:rPr lang="en" altLang="ko-KR" dirty="0"/>
              <a:t>kW #1-</a:t>
            </a:r>
            <a:r>
              <a:rPr lang="en-US" altLang="ko-KR" dirty="0"/>
              <a:t>5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STFCB-20201012-0105-0137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</a:t>
            </a:r>
            <a:r>
              <a:rPr lang="en" altLang="ko-KR" dirty="0"/>
              <a:t>L-DSF-01,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35724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STFCB-20201012-0105-0137_20210106_091504_002.dat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STFCB-20201012-0105-0137_20210106_091504_002.csv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STFCB-20201012-0105-0137_20210106_095204_002.dat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STFCB-20201012-0105-0137_20210106_095204_002.csv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046A504-37E9-4DB3-BD4F-8A03347B8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5" y="3616038"/>
            <a:ext cx="4225598" cy="24643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9256E5-014C-42D2-866B-EFD8CAAD2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224" y="6196772"/>
            <a:ext cx="4064000" cy="23701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233531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전류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1.1. </a:t>
            </a:r>
            <a:r>
              <a:rPr lang="ko-KR" altLang="en-US" dirty="0"/>
              <a:t>센서 종류 </a:t>
            </a:r>
            <a:r>
              <a:rPr lang="en-US" altLang="ko-KR" dirty="0"/>
              <a:t>: </a:t>
            </a:r>
            <a:r>
              <a:rPr lang="ko-KR" altLang="en-US" dirty="0" err="1"/>
              <a:t>축정렬</a:t>
            </a:r>
            <a:r>
              <a:rPr lang="ko-KR" altLang="en-US" dirty="0"/>
              <a:t> 불량 </a:t>
            </a:r>
            <a:r>
              <a:rPr lang="en-US" altLang="ko-KR" dirty="0"/>
              <a:t>2.2</a:t>
            </a:r>
            <a:r>
              <a:rPr lang="en" altLang="ko-KR" dirty="0"/>
              <a:t>kW #1</a:t>
            </a:r>
            <a:r>
              <a:rPr lang="en-US" altLang="ko-KR" dirty="0"/>
              <a:t>-6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STFCB-20201012-0105-0137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</a:t>
            </a:r>
            <a:r>
              <a:rPr lang="en" altLang="ko-KR" dirty="0"/>
              <a:t>L-DSF-01,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44299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STFCB-20201012-0105-0137_20210106_091304_002.dat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ko-KR" altLang="en-US" sz="1200">
                          <a:latin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
</a:t>
                      </a:r>
                      <a:r>
                        <a:rPr lang="en-US" altLang="ko-KR" sz="12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(</a:t>
                      </a:r>
                      <a:r>
                        <a:rPr lang="ko-KR" altLang="en-US" sz="1200">
                          <a:latin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lang="en-US" altLang="ko-KR" sz="12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  <a:endParaRPr lang="en-US" altLang="ko-KR"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STFCB-20201012-0105-0137_20210106_091304_002.csv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STFCB-20201012-0105-0137_20210106_095004_002.dat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STFCB-20201012-0105-0137_20210106_095004_002.csv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12B8D-6475-4651-AA12-E5BC2683C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0" y="3663960"/>
            <a:ext cx="4159250" cy="2425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D934C9-F7F6-4FCB-BE35-C814BBC3D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6177421"/>
            <a:ext cx="4159250" cy="2425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504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14</cp:revision>
  <dcterms:modified xsi:type="dcterms:W3CDTF">2021-01-06T06:15:36Z</dcterms:modified>
</cp:coreProperties>
</file>