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 autoAdjust="0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4403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b="1" dirty="0"/>
              <a:t> </a:t>
            </a:r>
            <a:r>
              <a:rPr b="1" dirty="0" err="1"/>
              <a:t>불량</a:t>
            </a:r>
            <a:r>
              <a:rPr b="1" dirty="0"/>
              <a:t> </a:t>
            </a:r>
            <a:r>
              <a:rPr lang="en-US" b="1" dirty="0"/>
              <a:t>22</a:t>
            </a:r>
            <a:r>
              <a:rPr b="1" dirty="0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 lang="en-US" altLang="ko-KR" dirty="0"/>
              <a:t>: </a:t>
            </a:r>
            <a:r>
              <a:rPr lang="en-US" altLang="ko-KR" i="0" u="none" strike="noStrike" dirty="0">
                <a:solidFill>
                  <a:schemeClr val="tx1"/>
                </a:solidFill>
                <a:effectLst/>
                <a:latin typeface="맑은고딕"/>
              </a:rPr>
              <a:t>STFCB-20201012-0105-0134</a:t>
            </a:r>
            <a:endParaRPr lang="ko-KR" altLang="en-US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A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공조실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(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시점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), L-CAHU-01S, B1 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대합실 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3592454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Times Roman"/>
                        </a:rPr>
                        <a:t>STFCB-20201012-0105-0134_20210105_170704_002.dat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Times Roman"/>
                        </a:rPr>
                        <a:t>STFCB-20201012-0105-0134_20210105_170704_002.csv</a:t>
                      </a: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STFCB-20201012-0105-0134_20210105_172504_002.dat</a:t>
                      </a:r>
                      <a:endParaRPr lang="en-US" altLang="ko-KR" sz="1200" b="1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STFCB-20201012-0105-0134_20210105_172504_002.csv</a:t>
                      </a:r>
                      <a:endParaRPr lang="en-US" altLang="ko-KR" sz="1200" b="1" dirty="0">
                        <a:solidFill>
                          <a:srgbClr val="333333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F291806-C2B5-4906-99FF-B4BC41FAC0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0527" y="3595515"/>
            <a:ext cx="4233772" cy="25117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D30F4-648D-4C65-852A-8114054841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2311" y="6159948"/>
            <a:ext cx="4255793" cy="2506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</a:t>
            </a:r>
            <a:r>
              <a:rPr b="1" dirty="0"/>
              <a:t>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altLang="ko-KR" i="0" u="none" strike="noStrike" dirty="0">
                <a:solidFill>
                  <a:schemeClr val="tx1"/>
                </a:solidFill>
                <a:effectLst/>
                <a:latin typeface="맑은고딕"/>
              </a:rPr>
              <a:t>STFCB-20201012-0105-0134</a:t>
            </a:r>
            <a:endParaRPr lang="ko-KR" altLang="en-US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A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공조실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(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시점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), L-CAHU-01S, B1 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대합실 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5710262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STFCB-20201012-0105-0134_20210105_170504_002.dat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STFCB-20201012-0105-0134_20210105_170504_002.csv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FFACC68-BBDA-4B4E-A2F3-C5CD17BC6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6019" y="3598766"/>
            <a:ext cx="4214406" cy="2498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32786C-B943-43F5-B941-5739A95D55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0184" y="6199362"/>
            <a:ext cx="4226075" cy="24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28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</a:t>
            </a:r>
            <a:r>
              <a:rPr b="1" dirty="0"/>
              <a:t>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altLang="ko-KR" i="0" u="none" strike="noStrike" dirty="0">
                <a:solidFill>
                  <a:schemeClr val="tx1"/>
                </a:solidFill>
                <a:effectLst/>
                <a:latin typeface="맑은고딕"/>
              </a:rPr>
              <a:t>STFCB-20201012-0105-0134</a:t>
            </a:r>
            <a:endParaRPr lang="ko-KR" altLang="en-US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A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공조실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(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시점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), L-CAHU-01S, B1 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대합실 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46142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9AA61B2-B813-499E-B3AA-5F9F728523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7629" y="3618650"/>
            <a:ext cx="4178380" cy="2490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1861B7-123D-4F05-AC6B-737619EAB0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2440" y="6179572"/>
            <a:ext cx="4078920" cy="24412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</a:t>
            </a:r>
            <a:r>
              <a:rPr b="1" dirty="0"/>
              <a:t>1-4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altLang="ko-KR" i="0" u="none" strike="noStrike" dirty="0">
                <a:solidFill>
                  <a:schemeClr val="tx1"/>
                </a:solidFill>
                <a:effectLst/>
                <a:latin typeface="맑은고딕"/>
              </a:rPr>
              <a:t>STFCB-20201012-0105-0134</a:t>
            </a:r>
            <a:endParaRPr lang="ko-KR" altLang="en-US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A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공조실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(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시점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), L-CAHU-01S, B1 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대합실 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32798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STFCB-20201012-0105-0134_20210105_155904_002.dat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STFCB-20201012-0105-0134_20210105_155904_002.csv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01C286C-6390-4208-BEF5-3FF41B2CC8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5298" y="3593306"/>
            <a:ext cx="4180702" cy="24922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1DBAF8-0927-4B8E-9C93-1B85F9486E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6960" y="6158108"/>
            <a:ext cx="4188540" cy="2506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</a:t>
            </a:r>
            <a:r>
              <a:rPr b="1" dirty="0"/>
              <a:t>1-5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altLang="ko-KR" i="0" u="none" strike="noStrike" dirty="0">
                <a:solidFill>
                  <a:schemeClr val="tx1"/>
                </a:solidFill>
                <a:effectLst/>
                <a:latin typeface="맑은고딕"/>
              </a:rPr>
              <a:t>STFCB-20201012-0105-0134</a:t>
            </a:r>
            <a:endParaRPr lang="ko-KR" altLang="en-US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A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공조실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(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시점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), L-CAHU-01S, B1 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대합실 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30590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STFCB-20201012-0105-0134_20210105_160304_002.csv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indent="0" algn="l" defTabSz="45720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sym typeface="Helvetica Neue Light"/>
                        </a:rPr>
                        <a:t>STFCB-20201012-0105-0134_20210105_155704_002.dat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sym typeface="Helvetica Neue Light"/>
                        </a:rPr>
                        <a:t>STFCB-20201012-0105-0134_20210105_155704_002.csv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F201F52-5448-4D50-B5F4-95357DED0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5367" y="3610942"/>
            <a:ext cx="4162563" cy="2468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BC53C7-78D8-40AA-90E9-1A2B17C2DE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4597" y="6164169"/>
            <a:ext cx="4203215" cy="24693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1456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22kW #</a:t>
            </a:r>
            <a:r>
              <a:rPr b="1" dirty="0"/>
              <a:t>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altLang="ko-KR" i="0" u="none" strike="noStrike" dirty="0">
                <a:solidFill>
                  <a:schemeClr val="tx1"/>
                </a:solidFill>
                <a:effectLst/>
                <a:latin typeface="맑은고딕"/>
              </a:rPr>
              <a:t>STFCB-20201012-0105-0134</a:t>
            </a:r>
            <a:endParaRPr lang="ko-KR" altLang="en-US" dirty="0">
              <a:solidFill>
                <a:schemeClr val="tx1"/>
              </a:solidFill>
            </a:endParaRP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A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공조실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(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시점</a:t>
            </a:r>
            <a:r>
              <a:rPr lang="en-US" altLang="ko-KR" b="0" dirty="0">
                <a:solidFill>
                  <a:srgbClr val="333333"/>
                </a:solidFill>
                <a:latin typeface="맑은고딕"/>
              </a:rPr>
              <a:t>), L-CAHU-01S, B1 </a:t>
            </a:r>
            <a:r>
              <a:rPr lang="ko-KR" altLang="en-US" b="0" dirty="0">
                <a:solidFill>
                  <a:srgbClr val="333333"/>
                </a:solidFill>
                <a:latin typeface="맑은고딕"/>
              </a:rPr>
              <a:t>대합실 </a:t>
            </a:r>
            <a:r>
              <a:rPr lang="ko-KR" altLang="en-US" b="0" dirty="0" err="1">
                <a:solidFill>
                  <a:srgbClr val="333333"/>
                </a:solidFill>
                <a:latin typeface="맑은고딕"/>
              </a:rPr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42181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STFCB-20201012-0105-0134_20210105_150704_002.dat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STFCB-20201012-0105-0134_20210105_150704_002.csv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STFCB-20201012-0105-0134_20210105_150104_002.dat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STFCB-20201012-0105-0134_20210105_150104_002.csv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2F99A0F-F002-4B0A-83CB-9ED8145977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75" y="3622341"/>
            <a:ext cx="4165368" cy="2434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3BAAD-5549-4BE7-9F8F-78DFFFCCC7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40" y="6159038"/>
            <a:ext cx="4262857" cy="25192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518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맑은고딕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28</cp:revision>
  <dcterms:modified xsi:type="dcterms:W3CDTF">2021-01-06T05:58:04Z</dcterms:modified>
</cp:coreProperties>
</file>