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64" r:id="rId3"/>
    <p:sldId id="265" r:id="rId4"/>
    <p:sldId id="266" r:id="rId5"/>
    <p:sldId id="267" r:id="rId6"/>
    <p:sldId id="268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28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29098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축정렬불량</a:t>
            </a:r>
            <a:r>
              <a:rPr lang="ko-KR" altLang="en-US" b="1" dirty="0"/>
              <a:t> </a:t>
            </a:r>
            <a:r>
              <a:rPr lang="en-US" altLang="ko-KR" b="1" dirty="0"/>
              <a:t>3.7kW </a:t>
            </a:r>
            <a:r>
              <a:rPr b="1" dirty="0"/>
              <a:t>#1-</a:t>
            </a:r>
            <a:r>
              <a:rPr lang="en-US" b="1" dirty="0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STFCB-20201012-0105-0149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종점공조실</a:t>
            </a:r>
            <a:r>
              <a:rPr lang="en-US" altLang="ko-KR" dirty="0"/>
              <a:t>, R-EF-01, </a:t>
            </a:r>
            <a:r>
              <a:rPr lang="ko-KR" altLang="en-US" dirty="0"/>
              <a:t>우 </a:t>
            </a:r>
            <a:r>
              <a:rPr lang="ko-KR" altLang="en-US" dirty="0" err="1"/>
              <a:t>공조실</a:t>
            </a:r>
            <a:r>
              <a:rPr lang="ko-KR" altLang="en-US" dirty="0"/>
              <a:t> 배기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25570113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STFCB-20201012-0105-0149_20210105_162904_002.dat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STFCB-20201012-0105-0149_20210105_162904_002.csv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STFCB-20201012-0105-0149_20210105_174004_002.dat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STFCB-20201012-0105-0149_20210105_174004_002.csv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412ca18555cc\K-03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157" y="6121401"/>
            <a:ext cx="4400847" cy="256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AppData\Local\Temp\BNZ.5ff412ca18555cc\K-04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248" y="3565401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54772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축정렬불량</a:t>
            </a:r>
            <a:r>
              <a:rPr lang="ko-KR" altLang="en-US" b="1" dirty="0"/>
              <a:t> </a:t>
            </a:r>
            <a:r>
              <a:rPr lang="en-US" altLang="ko-KR" b="1" dirty="0"/>
              <a:t>3.7kW </a:t>
            </a:r>
            <a:r>
              <a:rPr b="1" dirty="0"/>
              <a:t>#1-</a:t>
            </a:r>
            <a:r>
              <a:rPr lang="en-US" b="1" dirty="0"/>
              <a:t>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STFCB-20201012-0105-0149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종점공조실</a:t>
            </a:r>
            <a:r>
              <a:rPr lang="en-US" altLang="ko-KR" dirty="0"/>
              <a:t>, R-EF-01, </a:t>
            </a:r>
            <a:r>
              <a:rPr lang="ko-KR" altLang="en-US" dirty="0"/>
              <a:t>우 </a:t>
            </a:r>
            <a:r>
              <a:rPr lang="ko-KR" altLang="en-US" dirty="0" err="1"/>
              <a:t>공조실</a:t>
            </a:r>
            <a:r>
              <a:rPr lang="ko-KR" altLang="en-US" dirty="0"/>
              <a:t> 배기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1524036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STFCB-20201012-0105-0149_20210105_162704_002.dat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STFCB-20201012-0105-0149_20210105_162704_002.csv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STFCB-20201012-0105-0149_20210105_173804_002.dat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STFCB-20201012-0105-0149_20210105_173804_002.csv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1" name="Picture 3" descr="C:\Users\HP\AppData\Local\Temp\BNZ.5ff412ca18555cc\K-0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603" y="6134101"/>
            <a:ext cx="4379095" cy="255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P\AppData\Local\Temp\BNZ.5ff412ca18555cc\K-0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46645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46323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54772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축정렬불량</a:t>
            </a:r>
            <a:r>
              <a:rPr lang="ko-KR" altLang="en-US" b="1" dirty="0"/>
              <a:t> </a:t>
            </a:r>
            <a:r>
              <a:rPr lang="en-US" altLang="ko-KR" b="1" dirty="0"/>
              <a:t>3.7kW </a:t>
            </a:r>
            <a:r>
              <a:rPr b="1" dirty="0"/>
              <a:t>#1-</a:t>
            </a:r>
            <a:r>
              <a:rPr lang="en-US" b="1" dirty="0"/>
              <a:t>3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STFCB-20201012-0105-0149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종점공조실</a:t>
            </a:r>
            <a:r>
              <a:rPr lang="en-US" altLang="ko-KR" dirty="0"/>
              <a:t>, R-EF-01, </a:t>
            </a:r>
            <a:r>
              <a:rPr lang="ko-KR" altLang="en-US" dirty="0"/>
              <a:t>우 </a:t>
            </a:r>
            <a:r>
              <a:rPr lang="ko-KR" altLang="en-US" dirty="0" err="1"/>
              <a:t>공조실</a:t>
            </a:r>
            <a:r>
              <a:rPr lang="ko-KR" altLang="en-US" dirty="0"/>
              <a:t> 배기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09843863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STFCB-20201012-0105-0149_20210105_162504_002.dat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STFCB-20201012-0105-0149_20210105_162504_002.csv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STFCB-20201012-0105-0149_20210105_173604_002.dat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STFCB-20201012-0105-0149_20210105_173604_002.csv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412ca18555cc\K-03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354" y="6146800"/>
            <a:ext cx="4357343" cy="254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P\AppData\Local\Temp\BNZ.5ff412ca18555cc\K-04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147" y="3590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4632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54772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축정렬불량</a:t>
            </a:r>
            <a:r>
              <a:rPr lang="ko-KR" altLang="en-US" b="1" dirty="0"/>
              <a:t> </a:t>
            </a:r>
            <a:r>
              <a:rPr lang="en-US" altLang="ko-KR" b="1" dirty="0"/>
              <a:t>3.7kW </a:t>
            </a:r>
            <a:r>
              <a:rPr b="1" dirty="0"/>
              <a:t>#1-</a:t>
            </a:r>
            <a:r>
              <a:rPr lang="en-US" b="1" dirty="0"/>
              <a:t>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STFCB-20201012-0105-0149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종점공조실</a:t>
            </a:r>
            <a:r>
              <a:rPr lang="en-US" altLang="ko-KR" dirty="0"/>
              <a:t>, R-EF-01, </a:t>
            </a:r>
            <a:r>
              <a:rPr lang="ko-KR" altLang="en-US" dirty="0"/>
              <a:t>우 </a:t>
            </a:r>
            <a:r>
              <a:rPr lang="ko-KR" altLang="en-US" dirty="0" err="1"/>
              <a:t>공조실</a:t>
            </a:r>
            <a:r>
              <a:rPr lang="ko-KR" altLang="en-US" dirty="0"/>
              <a:t> 배기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53518800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STFCB-20201012-0105-0149_20210105_162404_002.dat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STFCB-20201012-0105-0149_20210105_162404_002.csv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STFCB-20201012-0105-0149_20210105_173504_002.dat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STFCB-20201012-0105-0149_20210105_173504_002.csv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412ca18555cc\K-0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975" y="6134101"/>
            <a:ext cx="4368723" cy="255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P\AppData\Local\Temp\BNZ.5ff412ca18555cc\K-04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975" y="3578101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4632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54772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축정렬불량</a:t>
            </a:r>
            <a:r>
              <a:rPr lang="ko-KR" altLang="en-US" b="1" dirty="0"/>
              <a:t> </a:t>
            </a:r>
            <a:r>
              <a:rPr lang="en-US" altLang="ko-KR" b="1" dirty="0"/>
              <a:t>3.7kW </a:t>
            </a:r>
            <a:r>
              <a:rPr b="1" dirty="0"/>
              <a:t>#1-</a:t>
            </a:r>
            <a:r>
              <a:rPr lang="en-US" b="1" dirty="0"/>
              <a:t>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STFCB-20201012-0105-0149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종점공조실</a:t>
            </a:r>
            <a:r>
              <a:rPr lang="en-US" altLang="ko-KR" dirty="0"/>
              <a:t>, R-EF-01, </a:t>
            </a:r>
            <a:r>
              <a:rPr lang="ko-KR" altLang="en-US" dirty="0"/>
              <a:t>우 </a:t>
            </a:r>
            <a:r>
              <a:rPr lang="ko-KR" altLang="en-US" dirty="0" err="1"/>
              <a:t>공조실</a:t>
            </a:r>
            <a:r>
              <a:rPr lang="ko-KR" altLang="en-US" dirty="0"/>
              <a:t> 배기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8676461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STFCB-20201012-0105-0149_20210105_162304_002.dat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STFCB-20201012-0105-0149_20210105_162304_002.csv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STFCB-20201012-0105-0149_20210105_173304_002.dat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STFCB-20201012-0105-0149_20210105_173304_002.csv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412ca18555cc\K-04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354" y="6146800"/>
            <a:ext cx="4357344" cy="254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P\AppData\Local\Temp\BNZ.5ff412ca18555cc\K-04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148" y="3551175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4632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54772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축정렬불량</a:t>
            </a:r>
            <a:r>
              <a:rPr lang="ko-KR" altLang="en-US" b="1" dirty="0"/>
              <a:t> </a:t>
            </a:r>
            <a:r>
              <a:rPr lang="en-US" altLang="ko-KR" b="1" dirty="0"/>
              <a:t>3.7kW </a:t>
            </a:r>
            <a:r>
              <a:rPr b="1" dirty="0"/>
              <a:t>#1-</a:t>
            </a:r>
            <a:r>
              <a:rPr lang="en-US" b="1" dirty="0"/>
              <a:t>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STFCB-20201012-0105-0149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종점공조실</a:t>
            </a:r>
            <a:r>
              <a:rPr lang="en-US" altLang="ko-KR" dirty="0"/>
              <a:t>, R-EF-01, </a:t>
            </a:r>
            <a:r>
              <a:rPr lang="ko-KR" altLang="en-US" dirty="0"/>
              <a:t>우 </a:t>
            </a:r>
            <a:r>
              <a:rPr lang="ko-KR" altLang="en-US" dirty="0" err="1"/>
              <a:t>공조실</a:t>
            </a:r>
            <a:r>
              <a:rPr lang="ko-KR" altLang="en-US" dirty="0"/>
              <a:t> 배기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14084108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STFCB-20201012-0105-0149_20210105_153004_002.dat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STFCB-20201012-0105-0149_20210105_153004_002.csv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STFCB-20201012-0105-0149_20210105_173104_002.dat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STFCB-20201012-0105-0149_20210105_173104_002.csv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412ca18555cc\K-04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105" y="6159499"/>
            <a:ext cx="4335594" cy="253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P\Desktop\대전전류 보고서\misalignment_3.7kw_1\6\4.op-csv\STFCB-20201012-0105-0149_20210105_153004_00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024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4632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504</Words>
  <Application>Microsoft Macintosh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굴림</vt:lpstr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Microsoft Office 사용자</cp:lastModifiedBy>
  <cp:revision>14</cp:revision>
  <dcterms:modified xsi:type="dcterms:W3CDTF">2021-01-06T06:11:30Z</dcterms:modified>
</cp:coreProperties>
</file>