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25570113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STFCB-20201012-0105-0145_20210106_094104_002.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STFCB-20201012-0105-0145_20210106_094104_002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b="1"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STFCB-20201012-0105-0145_20210106_093904_002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STFCB-20201012-0105-0145_20210106_093904_002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8666" y="3597679"/>
            <a:ext cx="4204432" cy="246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8666" y="6163369"/>
            <a:ext cx="4204432" cy="2462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. 전류 센서…">
            <a:extLst>
              <a:ext uri="{FF2B5EF4-FFF2-40B4-BE49-F238E27FC236}">
                <a16:creationId xmlns:a16="http://schemas.microsoft.com/office/drawing/2014/main" id="{77AF2BD3-29EC-7E49-BDE6-DCD52455CDCF}"/>
              </a:ext>
            </a:extLst>
          </p:cNvPr>
          <p:cNvSpPr txBox="1"/>
          <p:nvPr/>
        </p:nvSpPr>
        <p:spPr>
          <a:xfrm>
            <a:off x="317500" y="1468429"/>
            <a:ext cx="4725653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 dirty="0"/>
              <a:t>1. </a:t>
            </a:r>
            <a:r>
              <a:rPr lang="ko-KR" altLang="en-US" dirty="0"/>
              <a:t>전류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1.1. </a:t>
            </a:r>
            <a:r>
              <a:rPr lang="ko-KR" altLang="en-US" dirty="0"/>
              <a:t>센서 종류 </a:t>
            </a:r>
            <a:r>
              <a:rPr lang="en-US" altLang="ko-KR" dirty="0"/>
              <a:t>: </a:t>
            </a:r>
            <a:r>
              <a:rPr lang="ko-KR" altLang="en-US" dirty="0" err="1"/>
              <a:t>축정렬불량</a:t>
            </a:r>
            <a:r>
              <a:rPr lang="ko-KR" altLang="en-US" dirty="0"/>
              <a:t> </a:t>
            </a:r>
            <a:r>
              <a:rPr lang="en-US" altLang="ko-KR" dirty="0"/>
              <a:t>3.7kW #2-1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en-US" altLang="ko-KR" sz="1600" dirty="0"/>
              <a:t>STFCB-20201012-0105-0145</a:t>
            </a:r>
            <a:endParaRPr lang="ko-KR" altLang="en-US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en-US" altLang="ko-KR" sz="1600" dirty="0"/>
              <a:t>B</a:t>
            </a:r>
            <a:r>
              <a:rPr lang="ko-KR" altLang="en-US" sz="1600" dirty="0" err="1"/>
              <a:t>공조실</a:t>
            </a:r>
            <a:r>
              <a:rPr lang="en-US" altLang="ko-KR" sz="1600" dirty="0"/>
              <a:t>(</a:t>
            </a:r>
            <a:r>
              <a:rPr lang="ko-KR" altLang="en-US" sz="1600" dirty="0"/>
              <a:t>종점</a:t>
            </a:r>
            <a:r>
              <a:rPr lang="en-US" altLang="ko-KR" sz="1600" dirty="0"/>
              <a:t>), R-PAC-01R, </a:t>
            </a:r>
            <a:r>
              <a:rPr lang="ko-KR" altLang="en-US" sz="1600" dirty="0" err="1"/>
              <a:t>기능실</a:t>
            </a:r>
            <a:r>
              <a:rPr lang="ko-KR" altLang="en-US" sz="1600" dirty="0"/>
              <a:t>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25653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 dirty="0"/>
              <a:t>1. </a:t>
            </a:r>
            <a:r>
              <a:rPr lang="ko-KR" altLang="en-US" dirty="0"/>
              <a:t>전류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1.1. </a:t>
            </a:r>
            <a:r>
              <a:rPr lang="ko-KR" altLang="en-US" dirty="0"/>
              <a:t>센서 종류 </a:t>
            </a:r>
            <a:r>
              <a:rPr lang="en-US" altLang="ko-KR" dirty="0"/>
              <a:t>: </a:t>
            </a:r>
            <a:r>
              <a:rPr lang="ko-KR" altLang="en-US" dirty="0" err="1"/>
              <a:t>축정렬불량</a:t>
            </a:r>
            <a:r>
              <a:rPr lang="ko-KR" altLang="en-US" dirty="0"/>
              <a:t> </a:t>
            </a:r>
            <a:r>
              <a:rPr lang="en-US" altLang="ko-KR" dirty="0"/>
              <a:t>3.7kW #2-2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en-US" altLang="ko-KR" sz="1600" dirty="0"/>
              <a:t>STFCB-20201012-0105-0145</a:t>
            </a:r>
            <a:endParaRPr lang="ko-KR" altLang="en-US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en-US" altLang="ko-KR" sz="1600" dirty="0"/>
              <a:t>B</a:t>
            </a:r>
            <a:r>
              <a:rPr lang="ko-KR" altLang="en-US" sz="1600" dirty="0" err="1"/>
              <a:t>공조실</a:t>
            </a:r>
            <a:r>
              <a:rPr lang="en-US" altLang="ko-KR" sz="1600" dirty="0"/>
              <a:t>(</a:t>
            </a:r>
            <a:r>
              <a:rPr lang="ko-KR" altLang="en-US" sz="1600" dirty="0"/>
              <a:t>종점</a:t>
            </a:r>
            <a:r>
              <a:rPr lang="en-US" altLang="ko-KR" sz="1600" dirty="0"/>
              <a:t>), R-PAC-01R, </a:t>
            </a:r>
            <a:r>
              <a:rPr lang="ko-KR" altLang="en-US" sz="1600" dirty="0" err="1"/>
              <a:t>기능실</a:t>
            </a:r>
            <a:r>
              <a:rPr lang="ko-KR" altLang="en-US" sz="1600" dirty="0"/>
              <a:t>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25570113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STFCB-20201012-0105-0145_20210106_091204_002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STFCB-20201012-0105-0145_20210106_091204_002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STFCB-20201012-0105-0145_20210106_091004_002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STFCB-20201012-0105-0145_20210106_091004_002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6697" y="3562552"/>
            <a:ext cx="4292600" cy="251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1296" y="6144186"/>
            <a:ext cx="4318001" cy="25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25653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 dirty="0"/>
              <a:t>1. </a:t>
            </a:r>
            <a:r>
              <a:rPr lang="ko-KR" altLang="en-US" dirty="0"/>
              <a:t>전류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1.1. </a:t>
            </a:r>
            <a:r>
              <a:rPr lang="ko-KR" altLang="en-US" dirty="0"/>
              <a:t>센서 종류 </a:t>
            </a:r>
            <a:r>
              <a:rPr lang="en-US" altLang="ko-KR" dirty="0"/>
              <a:t>: </a:t>
            </a:r>
            <a:r>
              <a:rPr lang="ko-KR" altLang="en-US" dirty="0" err="1"/>
              <a:t>축정렬불량</a:t>
            </a:r>
            <a:r>
              <a:rPr lang="ko-KR" altLang="en-US" dirty="0"/>
              <a:t> </a:t>
            </a:r>
            <a:r>
              <a:rPr lang="en-US" altLang="ko-KR" dirty="0"/>
              <a:t>3.7kW #2-3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en-US" altLang="ko-KR" sz="1600" dirty="0"/>
              <a:t>STFCB-20201012-0105-0145</a:t>
            </a:r>
            <a:endParaRPr lang="ko-KR" altLang="en-US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en-US" altLang="ko-KR" sz="1600" dirty="0"/>
              <a:t>B</a:t>
            </a:r>
            <a:r>
              <a:rPr lang="ko-KR" altLang="en-US" sz="1600" dirty="0" err="1"/>
              <a:t>공조실</a:t>
            </a:r>
            <a:r>
              <a:rPr lang="en-US" altLang="ko-KR" sz="1600" dirty="0"/>
              <a:t>(</a:t>
            </a:r>
            <a:r>
              <a:rPr lang="ko-KR" altLang="en-US" sz="1600" dirty="0"/>
              <a:t>종점</a:t>
            </a:r>
            <a:r>
              <a:rPr lang="en-US" altLang="ko-KR" sz="1600" dirty="0"/>
              <a:t>), R-PAC-01R, </a:t>
            </a:r>
            <a:r>
              <a:rPr lang="ko-KR" altLang="en-US" sz="1600" dirty="0" err="1"/>
              <a:t>기능실</a:t>
            </a:r>
            <a:r>
              <a:rPr lang="ko-KR" altLang="en-US" sz="1600" dirty="0"/>
              <a:t>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25570113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STFCB-20201012-0105-0145_20210106_081104_002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STFCB-20201012-0105-0145_20210106_081104_002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STFCB-20201012-0105-0145_20210106_081004_002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STFCB-20201012-0105-0145_20210106_081004_002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0824" y="3590396"/>
            <a:ext cx="4113864" cy="241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16225" y="6191239"/>
            <a:ext cx="4010112" cy="2351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25653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 dirty="0"/>
              <a:t>1. </a:t>
            </a:r>
            <a:r>
              <a:rPr lang="ko-KR" altLang="en-US" dirty="0"/>
              <a:t>전류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1.1. </a:t>
            </a:r>
            <a:r>
              <a:rPr lang="ko-KR" altLang="en-US" dirty="0"/>
              <a:t>센서 종류 </a:t>
            </a:r>
            <a:r>
              <a:rPr lang="en-US" altLang="ko-KR" dirty="0"/>
              <a:t>: </a:t>
            </a:r>
            <a:r>
              <a:rPr lang="ko-KR" altLang="en-US" dirty="0" err="1"/>
              <a:t>축정렬불량</a:t>
            </a:r>
            <a:r>
              <a:rPr lang="ko-KR" altLang="en-US" dirty="0"/>
              <a:t> </a:t>
            </a:r>
            <a:r>
              <a:rPr lang="en-US" altLang="ko-KR" dirty="0"/>
              <a:t>3.7kW #2-4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en-US" altLang="ko-KR" sz="1600" dirty="0"/>
              <a:t>STFCB-20201012-0105-0145</a:t>
            </a:r>
            <a:endParaRPr lang="ko-KR" altLang="en-US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en-US" altLang="ko-KR" sz="1600" dirty="0"/>
              <a:t>B</a:t>
            </a:r>
            <a:r>
              <a:rPr lang="ko-KR" altLang="en-US" sz="1600" dirty="0" err="1"/>
              <a:t>공조실</a:t>
            </a:r>
            <a:r>
              <a:rPr lang="en-US" altLang="ko-KR" sz="1600" dirty="0"/>
              <a:t>(</a:t>
            </a:r>
            <a:r>
              <a:rPr lang="ko-KR" altLang="en-US" sz="1600" dirty="0"/>
              <a:t>종점</a:t>
            </a:r>
            <a:r>
              <a:rPr lang="en-US" altLang="ko-KR" sz="1600" dirty="0"/>
              <a:t>), R-PAC-01R, </a:t>
            </a:r>
            <a:r>
              <a:rPr lang="ko-KR" altLang="en-US" sz="1600" dirty="0" err="1"/>
              <a:t>기능실</a:t>
            </a:r>
            <a:r>
              <a:rPr lang="ko-KR" altLang="en-US" sz="1600" dirty="0"/>
              <a:t>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25570113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STFCB-20201012-0105-0145_20210106_024204_002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STFCB-20201012-0105-0145_20210106_024204_002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STFCB-20201012-0105-0145_20210106_024004_002.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STFCB-20201012-0105-0145_20210106_024004_002.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0394" y="3572933"/>
            <a:ext cx="4301969" cy="2523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17930" y="6212548"/>
            <a:ext cx="4153985" cy="243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25653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 dirty="0"/>
              <a:t>1. </a:t>
            </a:r>
            <a:r>
              <a:rPr lang="ko-KR" altLang="en-US" dirty="0"/>
              <a:t>전류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1.1. </a:t>
            </a:r>
            <a:r>
              <a:rPr lang="ko-KR" altLang="en-US" dirty="0"/>
              <a:t>센서 종류 </a:t>
            </a:r>
            <a:r>
              <a:rPr lang="en-US" altLang="ko-KR" dirty="0"/>
              <a:t>: </a:t>
            </a:r>
            <a:r>
              <a:rPr lang="ko-KR" altLang="en-US" dirty="0" err="1"/>
              <a:t>축정렬불량</a:t>
            </a:r>
            <a:r>
              <a:rPr lang="ko-KR" altLang="en-US" dirty="0"/>
              <a:t> </a:t>
            </a:r>
            <a:r>
              <a:rPr lang="en-US" altLang="ko-KR" dirty="0"/>
              <a:t>3.7kW #2-5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en-US" altLang="ko-KR" sz="1600" dirty="0"/>
              <a:t>STFCB-20201012-0105-0145</a:t>
            </a:r>
            <a:endParaRPr lang="ko-KR" altLang="en-US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en-US" altLang="ko-KR" sz="1600" dirty="0"/>
              <a:t>B</a:t>
            </a:r>
            <a:r>
              <a:rPr lang="ko-KR" altLang="en-US" sz="1600" dirty="0" err="1"/>
              <a:t>공조실</a:t>
            </a:r>
            <a:r>
              <a:rPr lang="en-US" altLang="ko-KR" sz="1600" dirty="0"/>
              <a:t>(</a:t>
            </a:r>
            <a:r>
              <a:rPr lang="ko-KR" altLang="en-US" sz="1600" dirty="0"/>
              <a:t>종점</a:t>
            </a:r>
            <a:r>
              <a:rPr lang="en-US" altLang="ko-KR" sz="1600" dirty="0"/>
              <a:t>), R-PAC-01R, </a:t>
            </a:r>
            <a:r>
              <a:rPr lang="ko-KR" altLang="en-US" sz="1600" dirty="0" err="1"/>
              <a:t>기능실</a:t>
            </a:r>
            <a:r>
              <a:rPr lang="ko-KR" altLang="en-US" sz="1600" dirty="0"/>
              <a:t>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25570113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STFCB-20201012-0105-0145_20210106_021104_002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STFCB-20201012-0105-0145_20210106_021104_002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STFCB-20201012-0105-0145_20210106_021004_002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STFCB-20201012-0105-0145_20210106_021004_002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3333" y="3666067"/>
            <a:ext cx="4106334" cy="240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9209" y="6249912"/>
            <a:ext cx="4090458" cy="2407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25653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 dirty="0"/>
              <a:t>1. </a:t>
            </a:r>
            <a:r>
              <a:rPr lang="ko-KR" altLang="en-US" dirty="0"/>
              <a:t>전류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1.1. </a:t>
            </a:r>
            <a:r>
              <a:rPr lang="ko-KR" altLang="en-US" dirty="0"/>
              <a:t>센서 종류 </a:t>
            </a:r>
            <a:r>
              <a:rPr lang="en-US" altLang="ko-KR" dirty="0"/>
              <a:t>: </a:t>
            </a:r>
            <a:r>
              <a:rPr lang="ko-KR" altLang="en-US" dirty="0" err="1"/>
              <a:t>축정렬불량</a:t>
            </a:r>
            <a:r>
              <a:rPr lang="ko-KR" altLang="en-US" dirty="0"/>
              <a:t> </a:t>
            </a:r>
            <a:r>
              <a:rPr lang="en-US" altLang="ko-KR" dirty="0"/>
              <a:t>3.7kW #2-6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en-US" altLang="ko-KR" sz="1600" dirty="0"/>
              <a:t>STFCB-20201012-0105-0145</a:t>
            </a:r>
            <a:endParaRPr lang="ko-KR" altLang="en-US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en-US" altLang="ko-KR" sz="1600" dirty="0"/>
              <a:t>B</a:t>
            </a:r>
            <a:r>
              <a:rPr lang="ko-KR" altLang="en-US" sz="1600" dirty="0" err="1"/>
              <a:t>공조실</a:t>
            </a:r>
            <a:r>
              <a:rPr lang="en-US" altLang="ko-KR" sz="1600" dirty="0"/>
              <a:t>(</a:t>
            </a:r>
            <a:r>
              <a:rPr lang="ko-KR" altLang="en-US" sz="1600" dirty="0"/>
              <a:t>종점</a:t>
            </a:r>
            <a:r>
              <a:rPr lang="en-US" altLang="ko-KR" sz="1600" dirty="0"/>
              <a:t>), R-PAC-01R, </a:t>
            </a:r>
            <a:r>
              <a:rPr lang="ko-KR" altLang="en-US" sz="1600" dirty="0" err="1"/>
              <a:t>기능실</a:t>
            </a:r>
            <a:r>
              <a:rPr lang="ko-KR" altLang="en-US" sz="1600" dirty="0"/>
              <a:t>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25570113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STFCB-20201012-0105-0145_20210106_011204_002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STFCB-20201012-0105-0145_20210106_011204_002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STFCB-20201012-0105-0145_20210106_011004_002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STFCB-20201012-0105-0145_20210106_011004_002</a:t>
                      </a: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16494" y="3666068"/>
            <a:ext cx="4009178" cy="235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8735" y="6236378"/>
            <a:ext cx="4016375" cy="23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510</Words>
  <Application>Microsoft Macintosh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굴림</vt:lpstr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17</cp:revision>
  <dcterms:modified xsi:type="dcterms:W3CDTF">2021-01-06T06:10:01Z</dcterms:modified>
</cp:coreProperties>
</file>