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30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STFCB-20201012-0105-01</a:t>
            </a:r>
            <a:r>
              <a:rPr lang="en-US"/>
              <a:t>46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949522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STFCB-20201012-0105-0146_20210106_110804_002.dat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STFCB-20201012-0105-0146_20210106_110804_002.csv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STFCB-20201012-0105-0146_20210106_123804_002.dat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STFCB-20201012-0105-0146_20210106_123804_002.csv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08C2963-E976-44BE-B044-5A3E044B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6" cy="255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DDDA36-77C3-4D8C-9A94-3AB83468C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882"/>
            <a:ext cx="4382707" cy="25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STFCB-20201012-0105-0146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4343153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STFCB-20201012-0105-0146_20210106_110704_002.dat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STFCB-20201012-0105-0146_20210106_110704_002.csv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STFCB-20201012-0105-0146_20210106_123704_002.dat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STFCB-20201012-0105-0146_20210106_123704_002.csv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63B6806-F5DC-4375-8954-F0FEAD3AA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6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3EFB2-39FE-463F-A722-6F78987A5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66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">
            <a:extLst>
              <a:ext uri="{FF2B5EF4-FFF2-40B4-BE49-F238E27FC236}">
                <a16:creationId xmlns:a16="http://schemas.microsoft.com/office/drawing/2014/main" id="{11EC27BA-0854-4D66-BD8F-72F1D299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71935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STFCB-20201012-0105-0146_20210106_110504_002.dat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STFCB-20201012-0105-0146_20210106_110504_002.csv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STFCB-20201012-0105-0146_20210106_123504_002.dat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STFCB-20201012-0105-0146_20210106_123504_002.csv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STFCB-20201012-0105-0146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E6848-BA84-4BA8-8301-BEF25F25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6" cy="255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63F910-69DC-43F5-BB43-EF0D5C0D4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STFCB-20201012-0105-0146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42649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STFCB-20201012-0105-0146_20210106_100804_002.dat</a:t>
                      </a: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STFCB-20201012-0105-0146_20210106_100804_002.csv</a:t>
                      </a: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STFCB-20201012-0105-0146_20210106_123304_002.dat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STFCB-20201012-0105-0146_20210106_123304_002.csv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8D3DD39-B065-4CEC-99A9-2D64F642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6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24741F-89DC-4CBA-8173-4DD8720D8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76760" cy="25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STFCB-20201012-0105-0146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44512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STFCB-20201012-0105-0146_20210106_120804_002.dat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STFCB-20201012-0105-0146_20210106_120804_002.csv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STFCB-20201012-0105-0146_20210106_123104_002.dat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STFCB-20201012-0105-0146_20210106_123104_002.csv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6D959FF-BF4A-4217-90C6-7B4ABD98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960" y="3573748"/>
            <a:ext cx="4382707" cy="255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2FBA21-3CD4-4CE4-B93B-53FE1D29E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">
            <a:extLst>
              <a:ext uri="{FF2B5EF4-FFF2-40B4-BE49-F238E27FC236}">
                <a16:creationId xmlns:a16="http://schemas.microsoft.com/office/drawing/2014/main" id="{040293A8-37A1-4047-B937-06FFC02B9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4722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STFCB-20201012-0105-0146_20210106_120704_002.dat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STFCB-20201012-0105-0146_20210106_120704_002.csv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STFCB-20201012-0105-0146_20210106_122904_002.dat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STFCB-20201012-0105-0146_20210106_122904_002.csv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STFCB-20201012-0105-0146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FF8550-D27F-4ECC-BC3F-C59E5E27D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07912F-62FF-45F3-BA71-1C8378E21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76760" cy="25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507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16</cp:revision>
  <dcterms:modified xsi:type="dcterms:W3CDTF">2021-01-06T04:31:07Z</dcterms:modified>
</cp:coreProperties>
</file>