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64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11226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전류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37kW #1-1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STFCB-20201012-0105-0139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 L-PAHU-02S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8554488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STFCB-20201012-0105-0139_20210106_100704_002.dat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STFCB-20201012-0105-0139_20210106_100704_002.csv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STFCB-20201012-0105-0139_20210106_094404_002.dat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STFCB-20201012-0105-0139_20210106_094404_002.csv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54F8917-C226-4FA3-A3D0-C49511C4B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904" y="3672735"/>
            <a:ext cx="4129156" cy="24081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4C87E3-B3A2-4443-A699-6B9DADA79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904" y="6196697"/>
            <a:ext cx="4129156" cy="24081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11226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전류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37kW #1-2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STFCB-20201012-0105-0139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 L-PAHU-02S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55800129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STFCB-20201012-0105-0139_20210106_100504_002.dat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STFCB-20201012-0105-0139_20210106_100504_002.csv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STFCB-20201012-0105-0139_20210106_094304_002.dat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STFCB-20201012-0105-0139_20210106_094304_002.csv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01DB7F6-B146-4D6B-B144-748504764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809" y="3632548"/>
            <a:ext cx="4192490" cy="24450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030F5F-4D89-4977-B334-EE6928957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418" y="6271930"/>
            <a:ext cx="3951272" cy="23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666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4711226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/>
              <a:t>축정렬 불량</a:t>
            </a:r>
            <a:r>
              <a:rPr b="1"/>
              <a:t> 37kW </a:t>
            </a:r>
            <a:r>
              <a:rPr b="1" dirty="0"/>
              <a:t>#1-3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t>: STFCB-20201012-0105-01</a:t>
            </a:r>
            <a:r>
              <a:rPr lang="en-US"/>
              <a:t>39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 L-PAHU-02S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375043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STFCB-20201012-0105-0139_20210106_090704_002.dat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STFCB-20201012-0105-0139_20210106_090704_002.csv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STFCB-20201012-0105-0139_20210106_094204_002.dat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STFCB-20201012-0105-0139_20210106_094204_002.csv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54E3817D-1CE3-4803-B1FF-CEE75CF97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338" y="3735887"/>
            <a:ext cx="3912586" cy="2281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4F3940-4A86-49CA-92DC-AED881022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640" y="6193090"/>
            <a:ext cx="4053981" cy="236428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4711226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전류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37kW #1-4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STFCB-20201012-0105-0139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 L-PAHU-02S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095548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STFCB-20201012-0105-0139_20210106_090504_002.dat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STFCB-20201012-0105-0139_20210106_090504_002.csv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STFCB-20201012-0105-0139_20210106_104704_002.dat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STFCB-20201012-0105-0139_20210106_104704_002.csv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3F517F4-DF0C-4794-9245-909E9437B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985" y="3594970"/>
            <a:ext cx="4172411" cy="24300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27D0F3-665C-4AF9-B5C9-F9D2D36F9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686" y="6197156"/>
            <a:ext cx="4057606" cy="23664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4711226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전류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37kW #1-5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STFCB-20201012-0105-0139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 L-PAHU-02S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014032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u="none" strike="noStrike" dirty="0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STFCB-20201012-0105-0139_20210106_090404_002.dat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STFCB-20201012-0105-0139_20210106_090404_002.csv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STFCB-20201012-0105-0139_20210106_104104_002.dat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STFCB-20201012-0105-0139_20210106_104104_002.csv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20507F0-2B2D-4122-80D2-6BF3A2E1A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234" y="3689946"/>
            <a:ext cx="4070133" cy="23737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31576F-5EC4-4C75-99B9-D22619B44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485" y="6249855"/>
            <a:ext cx="3969439" cy="23149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4711226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전류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37kW #1-6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STFCB-20201012-0105-0139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 L-PAHU-02S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95651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STFCB-20201012-0105-0139_20210106_080604_002.dat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ko-KR" altLang="en-US" sz="1200">
                          <a:latin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
</a:t>
                      </a:r>
                      <a:r>
                        <a:rPr lang="en-US" altLang="ko-KR" sz="12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(</a:t>
                      </a:r>
                      <a:r>
                        <a:rPr lang="ko-KR" altLang="en-US" sz="1200">
                          <a:latin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동작</a:t>
                      </a:r>
                      <a:r>
                        <a:rPr lang="en-US" altLang="ko-KR" sz="12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  <a:endParaRPr lang="en-US" altLang="ko-KR" sz="12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STFCB-20201012-0105-0139_20210106_080604_002.csv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STFCB-20201012-0105-0139_20210106_103904_002.dat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STFCB-20201012-0105-0139_20210106_103904_002.csv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55D4B48-4C75-4417-9C64-CC3199DDE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896" y="3693029"/>
            <a:ext cx="4020028" cy="23444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89A989-527E-41D1-868E-BE903B09E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538" y="6227718"/>
            <a:ext cx="3897386" cy="22729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505</Words>
  <Application>Microsoft Macintosh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14</cp:revision>
  <dcterms:modified xsi:type="dcterms:W3CDTF">2021-01-06T04:10:27Z</dcterms:modified>
</cp:coreProperties>
</file>