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3711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4316681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12ca18555cc\K-0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12ca18555cc\K-0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40479392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12ca18555cc\K-0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5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12ca18555cc\K-0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9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64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658536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12ca18555cc\K-0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12ca18555cc\K-0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64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8686575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STFCB-20201012-0105-0148_20210105_162304_002.csv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STFCB-20201012-0105-0148_20210105_180004_002.csv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12ca18555cc\K-0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12ca18555cc\K-0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6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13152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STFCB-20201012-0105-0148_20210105_152904_002.dat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STFCB-20201012-0105-0148_20210105_152904_002.csv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STFCB-20201012-0105-0148_20210105_175904_002.dat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STFCB-20201012-0105-0148_20210105_175904_002.csv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12ca18555cc\K-0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12ca18555cc\K-0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64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464570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STFCB-20201012-0105-0148_20210105_152804_002.dat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STFCB-20201012-0105-0148_20210105_152804_002.csv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STFCB-20201012-0105-0148_20210105_175804_002.dat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STFCB-20201012-0105-0148_20210105_175804_002.csv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12ca18555cc\K-0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12ca18555cc\K-0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6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504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15</cp:revision>
  <dcterms:modified xsi:type="dcterms:W3CDTF">2021-01-06T06:09:03Z</dcterms:modified>
</cp:coreProperties>
</file>