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>
        <p:scale>
          <a:sx n="75" d="100"/>
          <a:sy n="75" d="100"/>
        </p:scale>
        <p:origin x="-1728" y="-15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9618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dirty="0" err="1" smtClean="0"/>
              <a:t>전류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err="1" smtClean="0"/>
              <a:t>축정렬불량</a:t>
            </a:r>
            <a:r>
              <a:rPr lang="ko-KR" altLang="en-US" b="1" smtClean="0"/>
              <a:t> </a:t>
            </a:r>
            <a:r>
              <a:rPr lang="en-US" altLang="ko-KR" smtClean="0"/>
              <a:t>7</a:t>
            </a:r>
            <a:r>
              <a:rPr lang="en-US" altLang="ko-KR" b="1" smtClean="0"/>
              <a:t>.5kW </a:t>
            </a:r>
            <a:r>
              <a:rPr b="1" smtClean="0"/>
              <a:t>#</a:t>
            </a:r>
            <a:r>
              <a:rPr lang="en-US" b="1" smtClean="0"/>
              <a:t>1</a:t>
            </a:r>
            <a:r>
              <a:rPr b="1" smtClean="0"/>
              <a:t>-</a:t>
            </a:r>
            <a:r>
              <a:rPr lang="en-US" b="1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smtClean="0"/>
              <a:t>   : </a:t>
            </a:r>
            <a:r>
              <a:rPr lang="en-US" altLang="ko-KR" sz="1600" smtClean="0"/>
              <a:t>STFCB-20201012-0105-0141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smtClean="0"/>
              <a:t>   </a:t>
            </a:r>
            <a:r>
              <a:rPr lang="en-US" altLang="ko-KR" smtClean="0"/>
              <a:t>(</a:t>
            </a:r>
            <a:r>
              <a:rPr lang="ko-KR" altLang="en-US" smtClean="0"/>
              <a:t>대전역</a:t>
            </a:r>
            <a:r>
              <a:rPr lang="en-US" altLang="ko-KR" smtClean="0"/>
              <a:t>, </a:t>
            </a:r>
            <a:r>
              <a:rPr lang="en-US" altLang="ko-KR" sz="1600" smtClean="0"/>
              <a:t>B</a:t>
            </a:r>
            <a:r>
              <a:rPr lang="ko-KR" altLang="en-US" sz="1600" smtClean="0"/>
              <a:t>공조실</a:t>
            </a:r>
            <a:r>
              <a:rPr lang="en-US" altLang="ko-KR" sz="1600" smtClean="0"/>
              <a:t>(</a:t>
            </a:r>
            <a:r>
              <a:rPr lang="ko-KR" altLang="en-US" sz="1600" smtClean="0"/>
              <a:t>종점</a:t>
            </a:r>
            <a:r>
              <a:rPr lang="en-US" altLang="ko-KR" sz="1600" smtClean="0"/>
              <a:t>), R-PAC-01S, </a:t>
            </a:r>
            <a:r>
              <a:rPr lang="ko-KR" altLang="en-US" sz="1600" smtClean="0"/>
              <a:t>기능실 급기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22557011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STFCB-20201012-0105-0141_20210106_121104_002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STFCB-20201012-0105-0141_20210106_121104_002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STFCB-20201012-0105-0141_20210106_120904_002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STFCB-20201012-0105-0141_20210106_120904_002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1093" y="3666065"/>
            <a:ext cx="4072001" cy="238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1092" y="6280466"/>
            <a:ext cx="4072001" cy="232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9618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dirty="0" err="1" smtClean="0"/>
              <a:t>전류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err="1" smtClean="0"/>
              <a:t>축정렬불량</a:t>
            </a:r>
            <a:r>
              <a:rPr lang="ko-KR" altLang="en-US" b="1" smtClean="0"/>
              <a:t> </a:t>
            </a:r>
            <a:r>
              <a:rPr lang="en-US" altLang="ko-KR" smtClean="0"/>
              <a:t>7</a:t>
            </a:r>
            <a:r>
              <a:rPr lang="en-US" altLang="ko-KR" b="1" smtClean="0"/>
              <a:t>.5kW </a:t>
            </a:r>
            <a:r>
              <a:rPr b="1" smtClean="0"/>
              <a:t>#</a:t>
            </a:r>
            <a:r>
              <a:rPr lang="en-US" b="1" smtClean="0"/>
              <a:t>1-2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smtClean="0"/>
              <a:t>   : </a:t>
            </a:r>
            <a:r>
              <a:rPr lang="en-US" altLang="ko-KR" sz="1600" smtClean="0"/>
              <a:t>STFCB-20201012-0105-0141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smtClean="0"/>
              <a:t>   </a:t>
            </a:r>
            <a:r>
              <a:rPr lang="en-US" altLang="ko-KR" smtClean="0"/>
              <a:t>(</a:t>
            </a:r>
            <a:r>
              <a:rPr lang="ko-KR" altLang="en-US" smtClean="0"/>
              <a:t>대전역</a:t>
            </a:r>
            <a:r>
              <a:rPr lang="en-US" altLang="ko-KR" smtClean="0"/>
              <a:t>, </a:t>
            </a:r>
            <a:r>
              <a:rPr lang="en-US" altLang="ko-KR" sz="1600" smtClean="0"/>
              <a:t>B</a:t>
            </a:r>
            <a:r>
              <a:rPr lang="ko-KR" altLang="en-US" sz="1600" smtClean="0"/>
              <a:t>공조실</a:t>
            </a:r>
            <a:r>
              <a:rPr lang="en-US" altLang="ko-KR" sz="1600" smtClean="0"/>
              <a:t>(</a:t>
            </a:r>
            <a:r>
              <a:rPr lang="ko-KR" altLang="en-US" sz="1600" smtClean="0"/>
              <a:t>종점</a:t>
            </a:r>
            <a:r>
              <a:rPr lang="en-US" altLang="ko-KR" sz="1600" smtClean="0"/>
              <a:t>), R-PAC-01S, </a:t>
            </a:r>
            <a:r>
              <a:rPr lang="ko-KR" altLang="en-US" sz="1600" smtClean="0"/>
              <a:t>기능실 급기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22557011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STFCB-20201012-0105-0141_20210106_114104_002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STFCB-20201012-0105-0141_20210106_114104_002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STFCB-20201012-0105-0141_20210106_113904_002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STFCB-20201012-0105-0141_20210106_113904_002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14781" y="3644898"/>
            <a:ext cx="4190648" cy="240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80912" y="6144132"/>
            <a:ext cx="4243073" cy="242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9618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dirty="0" err="1" smtClean="0"/>
              <a:t>전류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err="1" smtClean="0"/>
              <a:t>축정렬불량</a:t>
            </a:r>
            <a:r>
              <a:rPr lang="ko-KR" altLang="en-US" b="1" smtClean="0"/>
              <a:t> </a:t>
            </a:r>
            <a:r>
              <a:rPr lang="en-US" altLang="ko-KR" smtClean="0"/>
              <a:t>7</a:t>
            </a:r>
            <a:r>
              <a:rPr lang="en-US" altLang="ko-KR" b="1" smtClean="0"/>
              <a:t>.5kW </a:t>
            </a:r>
            <a:r>
              <a:rPr b="1" smtClean="0"/>
              <a:t>#</a:t>
            </a:r>
            <a:r>
              <a:rPr lang="en-US" b="1" smtClean="0"/>
              <a:t>1-3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smtClean="0"/>
              <a:t>   : </a:t>
            </a:r>
            <a:r>
              <a:rPr lang="en-US" altLang="ko-KR" sz="1600" smtClean="0"/>
              <a:t>STFCB-20201012-0105-0141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smtClean="0"/>
              <a:t>   </a:t>
            </a:r>
            <a:r>
              <a:rPr lang="en-US" altLang="ko-KR" smtClean="0"/>
              <a:t>(</a:t>
            </a:r>
            <a:r>
              <a:rPr lang="ko-KR" altLang="en-US" smtClean="0"/>
              <a:t>대전역</a:t>
            </a:r>
            <a:r>
              <a:rPr lang="en-US" altLang="ko-KR" smtClean="0"/>
              <a:t>, </a:t>
            </a:r>
            <a:r>
              <a:rPr lang="en-US" altLang="ko-KR" sz="1600" smtClean="0"/>
              <a:t>B</a:t>
            </a:r>
            <a:r>
              <a:rPr lang="ko-KR" altLang="en-US" sz="1600" smtClean="0"/>
              <a:t>공조실</a:t>
            </a:r>
            <a:r>
              <a:rPr lang="en-US" altLang="ko-KR" sz="1600" smtClean="0"/>
              <a:t>(</a:t>
            </a:r>
            <a:r>
              <a:rPr lang="ko-KR" altLang="en-US" sz="1600" smtClean="0"/>
              <a:t>종점</a:t>
            </a:r>
            <a:r>
              <a:rPr lang="en-US" altLang="ko-KR" sz="1600" smtClean="0"/>
              <a:t>), R-PAC-01S, </a:t>
            </a:r>
            <a:r>
              <a:rPr lang="ko-KR" altLang="en-US" sz="1600" smtClean="0"/>
              <a:t>기능실 급기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22557011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STFCB-20201012-0105-0141_20210106_111004_002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STFCB-20201012-0105-0141_20210106_111004_002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STFCB-20201012-0105-0141_20210106_110904_002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STFCB-20201012-0105-0141_20210106_110904_002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82014" y="3632199"/>
            <a:ext cx="4093733" cy="2345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8146" y="6155265"/>
            <a:ext cx="4282684" cy="243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9618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smtClean="0"/>
              <a:t>1. 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err="1" smtClean="0"/>
              <a:t>축정렬불량</a:t>
            </a:r>
            <a:r>
              <a:rPr lang="ko-KR" altLang="en-US" b="1" smtClean="0"/>
              <a:t> </a:t>
            </a:r>
            <a:r>
              <a:rPr lang="en-US" altLang="ko-KR" smtClean="0"/>
              <a:t>7</a:t>
            </a:r>
            <a:r>
              <a:rPr lang="en-US" altLang="ko-KR" b="1" smtClean="0"/>
              <a:t>.5kW </a:t>
            </a:r>
            <a:r>
              <a:rPr b="1" smtClean="0"/>
              <a:t>#</a:t>
            </a:r>
            <a:r>
              <a:rPr lang="en-US" b="1" smtClean="0"/>
              <a:t>1-4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smtClean="0"/>
              <a:t>   : </a:t>
            </a:r>
            <a:r>
              <a:rPr lang="en-US" altLang="ko-KR" sz="1600" smtClean="0"/>
              <a:t>STFCB-20201012-0105-0141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smtClean="0"/>
              <a:t>   </a:t>
            </a:r>
            <a:r>
              <a:rPr lang="en-US" altLang="ko-KR" smtClean="0"/>
              <a:t>(</a:t>
            </a:r>
            <a:r>
              <a:rPr lang="ko-KR" altLang="en-US" smtClean="0"/>
              <a:t>대전역</a:t>
            </a:r>
            <a:r>
              <a:rPr lang="en-US" altLang="ko-KR" smtClean="0"/>
              <a:t>, </a:t>
            </a:r>
            <a:r>
              <a:rPr lang="en-US" altLang="ko-KR" sz="1600" smtClean="0"/>
              <a:t>B</a:t>
            </a:r>
            <a:r>
              <a:rPr lang="ko-KR" altLang="en-US" sz="1600" smtClean="0"/>
              <a:t>공조실</a:t>
            </a:r>
            <a:r>
              <a:rPr lang="en-US" altLang="ko-KR" sz="1600" smtClean="0"/>
              <a:t>(</a:t>
            </a:r>
            <a:r>
              <a:rPr lang="ko-KR" altLang="en-US" sz="1600" smtClean="0"/>
              <a:t>종점</a:t>
            </a:r>
            <a:r>
              <a:rPr lang="en-US" altLang="ko-KR" sz="1600" smtClean="0"/>
              <a:t>), R-PAC-01S, </a:t>
            </a:r>
            <a:r>
              <a:rPr lang="ko-KR" altLang="en-US" sz="1600" smtClean="0"/>
              <a:t>기능실 급기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22557011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STFCB-20201012-0105-0141_20210106_104104_002.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STFCB-20201012-0105-0141_20210106_104104_002.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STFCB-20201012-0105-0141_20210106_104004_002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STFCB-20201012-0105-0141_20210106_104004_002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663" y="3719511"/>
            <a:ext cx="4227289" cy="241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663" y="6256985"/>
            <a:ext cx="4176183" cy="237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9618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dirty="0" err="1" smtClean="0"/>
              <a:t>전류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err="1" smtClean="0"/>
              <a:t>축정렬불량</a:t>
            </a:r>
            <a:r>
              <a:rPr lang="ko-KR" altLang="en-US" b="1" smtClean="0"/>
              <a:t> </a:t>
            </a:r>
            <a:r>
              <a:rPr lang="en-US" altLang="ko-KR" smtClean="0"/>
              <a:t>7</a:t>
            </a:r>
            <a:r>
              <a:rPr lang="en-US" altLang="ko-KR" b="1" smtClean="0"/>
              <a:t>.5kW </a:t>
            </a:r>
            <a:r>
              <a:rPr b="1" smtClean="0"/>
              <a:t>#</a:t>
            </a:r>
            <a:r>
              <a:rPr lang="en-US" b="1" smtClean="0"/>
              <a:t>1-5</a:t>
            </a:r>
            <a:endParaRPr b="1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smtClean="0"/>
              <a:t>   : </a:t>
            </a:r>
            <a:r>
              <a:rPr lang="en-US" altLang="ko-KR" sz="1600" smtClean="0"/>
              <a:t>STFCB-20201012-0105-0141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smtClean="0"/>
              <a:t>   </a:t>
            </a:r>
            <a:r>
              <a:rPr lang="en-US" altLang="ko-KR" smtClean="0"/>
              <a:t>(</a:t>
            </a:r>
            <a:r>
              <a:rPr lang="ko-KR" altLang="en-US" smtClean="0"/>
              <a:t>대전역</a:t>
            </a:r>
            <a:r>
              <a:rPr lang="en-US" altLang="ko-KR" smtClean="0"/>
              <a:t>, </a:t>
            </a:r>
            <a:r>
              <a:rPr lang="en-US" altLang="ko-KR" sz="1600" smtClean="0"/>
              <a:t>B</a:t>
            </a:r>
            <a:r>
              <a:rPr lang="ko-KR" altLang="en-US" sz="1600" smtClean="0"/>
              <a:t>공조실</a:t>
            </a:r>
            <a:r>
              <a:rPr lang="en-US" altLang="ko-KR" sz="1600" smtClean="0"/>
              <a:t>(</a:t>
            </a:r>
            <a:r>
              <a:rPr lang="ko-KR" altLang="en-US" sz="1600" smtClean="0"/>
              <a:t>종점</a:t>
            </a:r>
            <a:r>
              <a:rPr lang="en-US" altLang="ko-KR" sz="1600" smtClean="0"/>
              <a:t>), R-PAC-01S, </a:t>
            </a:r>
            <a:r>
              <a:rPr lang="ko-KR" altLang="en-US" sz="1600" smtClean="0"/>
              <a:t>기능실 급기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22557011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STFCB-20201012-0105-0141_20210106_101104_002.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STFCB-20201012-0105-0141_20210106_101104_002.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STFCB-20201012-0105-0141_20210106_101004_002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STFCB-20201012-0105-0141_20210106_101004_002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1737" y="3635755"/>
            <a:ext cx="4233333" cy="241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1737" y="6222337"/>
            <a:ext cx="4233333" cy="241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9618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dirty="0" err="1" smtClean="0"/>
              <a:t>전류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err="1" smtClean="0"/>
              <a:t>축정렬불량</a:t>
            </a:r>
            <a:r>
              <a:rPr lang="ko-KR" altLang="en-US" b="1" smtClean="0"/>
              <a:t> </a:t>
            </a:r>
            <a:r>
              <a:rPr lang="en-US" altLang="ko-KR" smtClean="0"/>
              <a:t>7</a:t>
            </a:r>
            <a:r>
              <a:rPr lang="en-US" altLang="ko-KR" b="1" smtClean="0"/>
              <a:t>.5kW </a:t>
            </a:r>
            <a:r>
              <a:rPr b="1" smtClean="0"/>
              <a:t>#</a:t>
            </a:r>
            <a:r>
              <a:rPr lang="en-US" b="1" smtClean="0"/>
              <a:t>1</a:t>
            </a:r>
            <a:r>
              <a:rPr b="1" smtClean="0"/>
              <a:t>-</a:t>
            </a:r>
            <a:r>
              <a:rPr lang="en-US" b="1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smtClean="0"/>
              <a:t>   : </a:t>
            </a:r>
            <a:r>
              <a:rPr lang="en-US" altLang="ko-KR" sz="1600" smtClean="0"/>
              <a:t>STFCB-20201012-0105-0141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smtClean="0"/>
              <a:t>   </a:t>
            </a:r>
            <a:r>
              <a:rPr lang="en-US" altLang="ko-KR" smtClean="0"/>
              <a:t>(</a:t>
            </a:r>
            <a:r>
              <a:rPr lang="ko-KR" altLang="en-US" smtClean="0"/>
              <a:t>대전역</a:t>
            </a:r>
            <a:r>
              <a:rPr lang="en-US" altLang="ko-KR" smtClean="0"/>
              <a:t>, </a:t>
            </a:r>
            <a:r>
              <a:rPr lang="en-US" altLang="ko-KR" sz="1600" smtClean="0"/>
              <a:t>B</a:t>
            </a:r>
            <a:r>
              <a:rPr lang="ko-KR" altLang="en-US" sz="1600" smtClean="0"/>
              <a:t>공조실</a:t>
            </a:r>
            <a:r>
              <a:rPr lang="en-US" altLang="ko-KR" sz="1600" smtClean="0"/>
              <a:t>(</a:t>
            </a:r>
            <a:r>
              <a:rPr lang="ko-KR" altLang="en-US" sz="1600" smtClean="0"/>
              <a:t>종점</a:t>
            </a:r>
            <a:r>
              <a:rPr lang="en-US" altLang="ko-KR" sz="1600" smtClean="0"/>
              <a:t>), R-PAC-01S, </a:t>
            </a:r>
            <a:r>
              <a:rPr lang="ko-KR" altLang="en-US" sz="1600" smtClean="0"/>
              <a:t>기능실 급기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22557011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STFCB-20201012-0105-0141_20210106_094104_002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STFCB-20201012-0105-0141_20210106_094104_002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STFCB-20201012-0105-0141_20210106_094004_002.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STFCB-20201012-0105-0141_20210106_094004_002.</a:t>
                      </a:r>
                      <a:r>
                        <a:rPr lang="en-US" altLang="ko-KR" sz="1200" b="1" i="0" u="none" strike="noStrike" cap="none" spc="0" baseline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8616" y="3606801"/>
            <a:ext cx="4199519" cy="239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8616" y="6201080"/>
            <a:ext cx="4199519" cy="239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396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scsolution</cp:lastModifiedBy>
  <cp:revision>15</cp:revision>
  <dcterms:modified xsi:type="dcterms:W3CDTF">2021-01-06T03:59:20Z</dcterms:modified>
</cp:coreProperties>
</file>