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44124056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STFCB-20200928-0105-0109_20201231_141704_002.dat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STFCB-20200928-0105-0109_20201231_141704_002.csv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STFCB-20200928-0105-0109_20201231_151804_002.dat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STFCB-20200928-0105-0109_20201231_151804_002.csv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scsolution27\Desktop\칼무리\K-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9" y="3650882"/>
            <a:ext cx="4320978" cy="2520000"/>
          </a:xfrm>
          <a:prstGeom prst="rect">
            <a:avLst/>
          </a:prstGeom>
          <a:noFill/>
        </p:spPr>
      </p:pic>
      <p:pic>
        <p:nvPicPr>
          <p:cNvPr id="1027" name="Picture 3" descr="C:\Users\scsolution27\Desktop\칼무리\K-00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6170882"/>
            <a:ext cx="4320979" cy="2520000"/>
          </a:xfrm>
          <a:prstGeom prst="rect">
            <a:avLst/>
          </a:prstGeom>
          <a:noFill/>
        </p:spPr>
      </p:pic>
      <p:sp>
        <p:nvSpPr>
          <p:cNvPr id="13" name="1. 전류 센서…">
            <a:extLst>
              <a:ext uri="{FF2B5EF4-FFF2-40B4-BE49-F238E27FC236}">
                <a16:creationId xmlns:a16="http://schemas.microsoft.com/office/drawing/2014/main" xmlns="" id="{9E3B02EF-1D9E-2240-B642-4A7A67248607}"/>
              </a:ext>
            </a:extLst>
          </p:cNvPr>
          <p:cNvSpPr txBox="1"/>
          <p:nvPr/>
        </p:nvSpPr>
        <p:spPr>
          <a:xfrm>
            <a:off x="317500" y="1468429"/>
            <a:ext cx="486030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11kW 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STFCB-20200928-0105-0109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</a:t>
            </a:r>
            <a:r>
              <a:rPr lang="en" altLang="ko-KR" sz="1600" dirty="0"/>
              <a:t>A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 </a:t>
            </a:r>
            <a:r>
              <a:rPr lang="en" altLang="ko-KR" sz="1600" dirty="0"/>
              <a:t>L-CAHU-01R B1 </a:t>
            </a:r>
            <a:r>
              <a:rPr lang="ko-KR" altLang="en-US" sz="1600" dirty="0"/>
              <a:t>대합실 환기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442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11kW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STFCB-20200928-0105-0109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</a:t>
            </a:r>
            <a:r>
              <a:rPr lang="en" altLang="ko-KR" sz="1600" dirty="0"/>
              <a:t>A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 </a:t>
            </a:r>
            <a:r>
              <a:rPr lang="en" altLang="ko-KR" sz="1600" dirty="0"/>
              <a:t>L-CAHU-01R B1 </a:t>
            </a:r>
            <a:r>
              <a:rPr lang="ko-KR" altLang="en-US" sz="1600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STFCB-20200928-0105-0109_20201231_142504_002.dat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STFCB-20200928-0105-0109_20201231_142504_002.csv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STFCB-20200928-0105-0109_20201231_152004_002.dat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STFCB-20200928-0105-0109_20201231_152004_002.csv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K-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K-00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8442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11kW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STFCB-20200928-0105-0109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</a:t>
            </a:r>
            <a:r>
              <a:rPr lang="en" altLang="ko-KR" sz="1600" dirty="0"/>
              <a:t>A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 </a:t>
            </a:r>
            <a:r>
              <a:rPr lang="en" altLang="ko-KR" sz="1600" dirty="0"/>
              <a:t>L-CAHU-01R B1 </a:t>
            </a:r>
            <a:r>
              <a:rPr lang="ko-KR" altLang="en-US" sz="1600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STFCB-20200928-0105-0109_20201231_153304_002.dat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STFCB-20200928-0105-0109_20201231_153304_002.csv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K-0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3650882"/>
            <a:ext cx="4320979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K-0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8442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11kW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STFCB-20200928-0105-0109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</a:t>
            </a:r>
            <a:r>
              <a:rPr lang="en" altLang="ko-KR" sz="1600" dirty="0"/>
              <a:t>A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 </a:t>
            </a:r>
            <a:r>
              <a:rPr lang="en" altLang="ko-KR" sz="1600" dirty="0"/>
              <a:t>L-CAHU-01R B1 </a:t>
            </a:r>
            <a:r>
              <a:rPr lang="ko-KR" altLang="en-US" sz="1600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STFCB-20200928-0105-0109_20201231_143404_002.dat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STFCB-20200928-0105-0109_20201231_143404_002.csv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STFCB-20200928-0105-0109_20201231_154004_002.dat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STFCB-20200928-0105-0109_20201231_154004_002.csv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K-0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K-0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8442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11kW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STFCB-20200928-0105-0109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</a:t>
            </a:r>
            <a:r>
              <a:rPr lang="en" altLang="ko-KR" sz="1600" dirty="0"/>
              <a:t>A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 </a:t>
            </a:r>
            <a:r>
              <a:rPr lang="en" altLang="ko-KR" sz="1600" dirty="0"/>
              <a:t>L-CAHU-01R B1 </a:t>
            </a:r>
            <a:r>
              <a:rPr lang="ko-KR" altLang="en-US" sz="1600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STFCB-20200928-0105-0109_20201231_143804_002.dat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STFCB-20200928-0105-0109_20201231_143804_002.csv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STFCB-20200928-0105-0109_20201231_154604_002.dat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STFCB-20200928-0105-0109_20201231_154604_002.csv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K-0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9" y="3650882"/>
            <a:ext cx="4320978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K-0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6170882"/>
            <a:ext cx="4320979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84427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11kW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STFCB-20200928-0105-0109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</a:t>
            </a:r>
            <a:r>
              <a:rPr lang="en" altLang="ko-KR" sz="1600" dirty="0"/>
              <a:t>A</a:t>
            </a:r>
            <a:r>
              <a:rPr lang="ko-KR" altLang="en-US" sz="1600" dirty="0" err="1"/>
              <a:t>공조실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 </a:t>
            </a:r>
            <a:r>
              <a:rPr lang="en" altLang="ko-KR" sz="1600" dirty="0"/>
              <a:t>L-CAHU-01R B1 </a:t>
            </a:r>
            <a:r>
              <a:rPr lang="ko-KR" altLang="en-US" sz="1600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3181454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STFCB-20200928-0105-0109_20201231_145204_002.dat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STFCB-20200928-0105-0109_20201231_145204_002.csv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STFCB-20200928-0105-0109_20201231_154904_002.dat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STFCB-20200928-0105-0109_20201231_154904_002.csv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K-0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8" y="3650882"/>
            <a:ext cx="4327152" cy="25236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K-0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8" y="6170882"/>
            <a:ext cx="4327152" cy="25236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396</Words>
  <Application>Microsoft Office PowerPoint</Application>
  <PresentationFormat>사용자 지정</PresentationFormat>
  <Paragraphs>114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15</cp:revision>
  <dcterms:modified xsi:type="dcterms:W3CDTF">2021-01-06T08:41:55Z</dcterms:modified>
</cp:coreProperties>
</file>